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Default Extension="gif" ContentType="image/gif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3" r:id="rId3"/>
    <p:sldId id="275" r:id="rId4"/>
    <p:sldId id="277" r:id="rId5"/>
    <p:sldId id="278" r:id="rId6"/>
    <p:sldId id="279" r:id="rId7"/>
    <p:sldId id="280" r:id="rId8"/>
    <p:sldId id="284" r:id="rId9"/>
    <p:sldId id="285" r:id="rId10"/>
    <p:sldId id="291" r:id="rId11"/>
    <p:sldId id="283" r:id="rId12"/>
    <p:sldId id="289" r:id="rId13"/>
    <p:sldId id="290" r:id="rId14"/>
    <p:sldId id="264" r:id="rId15"/>
    <p:sldId id="281" r:id="rId16"/>
    <p:sldId id="292" r:id="rId17"/>
    <p:sldId id="295" r:id="rId18"/>
    <p:sldId id="257" r:id="rId19"/>
    <p:sldId id="288" r:id="rId20"/>
    <p:sldId id="293" r:id="rId21"/>
    <p:sldId id="310" r:id="rId22"/>
    <p:sldId id="300" r:id="rId23"/>
    <p:sldId id="307" r:id="rId24"/>
    <p:sldId id="304" r:id="rId25"/>
    <p:sldId id="305" r:id="rId26"/>
    <p:sldId id="303" r:id="rId27"/>
    <p:sldId id="306" r:id="rId28"/>
    <p:sldId id="308" r:id="rId29"/>
    <p:sldId id="309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4" r:id="rId42"/>
    <p:sldId id="326" r:id="rId43"/>
    <p:sldId id="327" r:id="rId44"/>
    <p:sldId id="325" r:id="rId45"/>
    <p:sldId id="328" r:id="rId46"/>
    <p:sldId id="322" r:id="rId47"/>
    <p:sldId id="323" r:id="rId4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3E0357BB-E367-4476-90DE-C8AE9DFBA8EA}">
          <p14:sldIdLst>
            <p14:sldId id="256"/>
            <p14:sldId id="263"/>
            <p14:sldId id="275"/>
            <p14:sldId id="277"/>
            <p14:sldId id="278"/>
            <p14:sldId id="279"/>
            <p14:sldId id="280"/>
            <p14:sldId id="284"/>
            <p14:sldId id="285"/>
            <p14:sldId id="291"/>
            <p14:sldId id="283"/>
            <p14:sldId id="289"/>
            <p14:sldId id="290"/>
            <p14:sldId id="264"/>
            <p14:sldId id="281"/>
            <p14:sldId id="292"/>
            <p14:sldId id="295"/>
            <p14:sldId id="257"/>
            <p14:sldId id="288"/>
            <p14:sldId id="293"/>
            <p14:sldId id="310"/>
            <p14:sldId id="300"/>
            <p14:sldId id="307"/>
            <p14:sldId id="304"/>
            <p14:sldId id="305"/>
            <p14:sldId id="303"/>
            <p14:sldId id="306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799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24405"/>
    <a:srgbClr val="8DD941"/>
    <a:srgbClr val="F25C05"/>
    <a:srgbClr val="0367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164" y="-102"/>
      </p:cViewPr>
      <p:guideLst>
        <p:guide orient="horz" pos="799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4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C1E76-4F71-4D9E-9768-97D3FD38A2A5}" type="doc">
      <dgm:prSet loTypeId="urn:microsoft.com/office/officeart/2005/8/layout/radial6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A26372DE-48C3-42DE-970C-30B58FD585D2}">
      <dgm:prSet phldrT="[텍스트]" custT="1"/>
      <dgm:spPr>
        <a:solidFill>
          <a:srgbClr val="83C937"/>
        </a:solidFill>
      </dgm:spPr>
      <dgm:t>
        <a:bodyPr/>
        <a:lstStyle/>
        <a:p>
          <a:pPr latinLnBrk="1"/>
          <a:r>
            <a:rPr lang="en-US" altLang="ko-KR" sz="2000" dirty="0"/>
            <a:t>D-day</a:t>
          </a:r>
          <a:endParaRPr lang="ko-KR" altLang="en-US" sz="2000" dirty="0"/>
        </a:p>
      </dgm:t>
    </dgm:pt>
    <dgm:pt modelId="{5253058B-D85B-41C8-B481-01FDEFCE8614}" type="parTrans" cxnId="{79E613A8-A9E0-4BD5-96A7-0D11660AEDA2}">
      <dgm:prSet/>
      <dgm:spPr/>
      <dgm:t>
        <a:bodyPr/>
        <a:lstStyle/>
        <a:p>
          <a:pPr latinLnBrk="1"/>
          <a:endParaRPr lang="ko-KR" altLang="en-US"/>
        </a:p>
      </dgm:t>
    </dgm:pt>
    <dgm:pt modelId="{66D57502-075C-4FBB-9944-5C4DE8CFE86B}" type="sibTrans" cxnId="{79E613A8-A9E0-4BD5-96A7-0D11660AEDA2}">
      <dgm:prSet/>
      <dgm:spPr/>
      <dgm:t>
        <a:bodyPr/>
        <a:lstStyle/>
        <a:p>
          <a:pPr latinLnBrk="1"/>
          <a:endParaRPr lang="ko-KR" altLang="en-US"/>
        </a:p>
      </dgm:t>
    </dgm:pt>
    <dgm:pt modelId="{2C2B5147-91A8-49E0-9893-6A275191AF8F}">
      <dgm:prSet phldrT="[텍스트]"/>
      <dgm:spPr>
        <a:solidFill>
          <a:srgbClr val="8DD941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PL</a:t>
          </a:r>
        </a:p>
        <a:p>
          <a:pPr latinLnBrk="1"/>
          <a:r>
            <a:rPr lang="ko-KR" altLang="en-US" dirty="0"/>
            <a:t>박상면</a:t>
          </a:r>
          <a:endParaRPr lang="en-US" altLang="ko-KR" dirty="0"/>
        </a:p>
      </dgm:t>
    </dgm:pt>
    <dgm:pt modelId="{6DF6E65C-F86A-47EE-82ED-21A1D377D65B}" type="parTrans" cxnId="{3B71C467-15A3-4992-93F9-9E751B3E648F}">
      <dgm:prSet/>
      <dgm:spPr/>
      <dgm:t>
        <a:bodyPr/>
        <a:lstStyle/>
        <a:p>
          <a:pPr latinLnBrk="1"/>
          <a:endParaRPr lang="ko-KR" altLang="en-US"/>
        </a:p>
      </dgm:t>
    </dgm:pt>
    <dgm:pt modelId="{85F7A2CC-CD68-4257-9C96-1FA130A5A545}" type="sibTrans" cxnId="{3B71C467-15A3-4992-93F9-9E751B3E648F}">
      <dgm:prSet/>
      <dgm:spPr/>
      <dgm:t>
        <a:bodyPr/>
        <a:lstStyle/>
        <a:p>
          <a:pPr latinLnBrk="1"/>
          <a:endParaRPr lang="ko-KR" altLang="en-US"/>
        </a:p>
      </dgm:t>
    </dgm:pt>
    <dgm:pt modelId="{742264BB-1475-4C0E-B709-F8CF8C604921}">
      <dgm:prSet phldrT="[텍스트]"/>
      <dgm:spPr>
        <a:solidFill>
          <a:srgbClr val="8DD941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ML</a:t>
          </a:r>
        </a:p>
        <a:p>
          <a:pPr latinLnBrk="1"/>
          <a:r>
            <a:rPr lang="ko-KR" altLang="en-US" dirty="0"/>
            <a:t>김수경</a:t>
          </a:r>
        </a:p>
      </dgm:t>
    </dgm:pt>
    <dgm:pt modelId="{98FCDB44-FA0E-4936-9F62-87FE0FFEC204}" type="parTrans" cxnId="{40B65768-9E01-48F7-8034-EC70C3687FC9}">
      <dgm:prSet/>
      <dgm:spPr/>
      <dgm:t>
        <a:bodyPr/>
        <a:lstStyle/>
        <a:p>
          <a:pPr latinLnBrk="1"/>
          <a:endParaRPr lang="ko-KR" altLang="en-US"/>
        </a:p>
      </dgm:t>
    </dgm:pt>
    <dgm:pt modelId="{4D824263-EF21-432F-90ED-A1D94B743ADE}" type="sibTrans" cxnId="{40B65768-9E01-48F7-8034-EC70C3687FC9}">
      <dgm:prSet/>
      <dgm:spPr/>
      <dgm:t>
        <a:bodyPr/>
        <a:lstStyle/>
        <a:p>
          <a:pPr latinLnBrk="1"/>
          <a:endParaRPr lang="ko-KR" altLang="en-US"/>
        </a:p>
      </dgm:t>
    </dgm:pt>
    <dgm:pt modelId="{07EC6EDE-588A-44FB-A0BD-410F23840054}">
      <dgm:prSet phldrT="[텍스트]"/>
      <dgm:spPr>
        <a:solidFill>
          <a:srgbClr val="8DD941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KL</a:t>
          </a:r>
        </a:p>
        <a:p>
          <a:pPr latinLnBrk="1"/>
          <a:r>
            <a:rPr lang="ko-KR" altLang="en-US" dirty="0"/>
            <a:t>김상민</a:t>
          </a:r>
        </a:p>
      </dgm:t>
    </dgm:pt>
    <dgm:pt modelId="{A507AFF1-BD0C-4829-A18D-492102635DA0}" type="parTrans" cxnId="{1548A6CF-E3A2-4142-BFB6-DB36C6873AF5}">
      <dgm:prSet/>
      <dgm:spPr/>
      <dgm:t>
        <a:bodyPr/>
        <a:lstStyle/>
        <a:p>
          <a:pPr latinLnBrk="1"/>
          <a:endParaRPr lang="ko-KR" altLang="en-US"/>
        </a:p>
      </dgm:t>
    </dgm:pt>
    <dgm:pt modelId="{3C8EB2E8-97AD-4756-B80B-EEEEAE533441}" type="sibTrans" cxnId="{1548A6CF-E3A2-4142-BFB6-DB36C6873AF5}">
      <dgm:prSet/>
      <dgm:spPr/>
      <dgm:t>
        <a:bodyPr/>
        <a:lstStyle/>
        <a:p>
          <a:pPr latinLnBrk="1"/>
          <a:endParaRPr lang="ko-KR" altLang="en-US"/>
        </a:p>
      </dgm:t>
    </dgm:pt>
    <dgm:pt modelId="{01A1F47D-D608-4936-97AC-FA5B2DCDEE14}">
      <dgm:prSet phldrT="[텍스트]"/>
      <dgm:spPr>
        <a:solidFill>
          <a:srgbClr val="8DD941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TL</a:t>
          </a:r>
        </a:p>
        <a:p>
          <a:pPr latinLnBrk="1"/>
          <a:r>
            <a:rPr lang="ko-KR" altLang="en-US" dirty="0" err="1"/>
            <a:t>레쑤언</a:t>
          </a:r>
          <a:r>
            <a:rPr lang="ko-KR" altLang="en-US" dirty="0"/>
            <a:t> 휘</a:t>
          </a:r>
          <a:endParaRPr lang="en-US" altLang="ko-KR" dirty="0"/>
        </a:p>
      </dgm:t>
    </dgm:pt>
    <dgm:pt modelId="{726278AF-DE77-4930-A1B3-C9782E9ACDE8}" type="parTrans" cxnId="{95D91A3E-9779-457E-B538-A4A4B4CFDA37}">
      <dgm:prSet/>
      <dgm:spPr/>
      <dgm:t>
        <a:bodyPr/>
        <a:lstStyle/>
        <a:p>
          <a:pPr latinLnBrk="1"/>
          <a:endParaRPr lang="ko-KR" altLang="en-US"/>
        </a:p>
      </dgm:t>
    </dgm:pt>
    <dgm:pt modelId="{034D80D8-593C-4176-B613-FDA667CA1186}" type="sibTrans" cxnId="{95D91A3E-9779-457E-B538-A4A4B4CFDA37}">
      <dgm:prSet/>
      <dgm:spPr/>
      <dgm:t>
        <a:bodyPr/>
        <a:lstStyle/>
        <a:p>
          <a:pPr latinLnBrk="1"/>
          <a:endParaRPr lang="ko-KR" altLang="en-US"/>
        </a:p>
      </dgm:t>
    </dgm:pt>
    <dgm:pt modelId="{FD96B058-3FC9-4C08-A67D-FC7EC6C178FF}" type="pres">
      <dgm:prSet presAssocID="{62EC1E76-4F71-4D9E-9768-97D3FD38A2A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6EBE88-4A95-4A60-B266-353A56FEB724}" type="pres">
      <dgm:prSet presAssocID="{A26372DE-48C3-42DE-970C-30B58FD585D2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4EDF717-C714-42B0-BEBC-52981104FA07}" type="pres">
      <dgm:prSet presAssocID="{2C2B5147-91A8-49E0-9893-6A275191AF8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28BA62-416E-42F5-9C62-042AA6F6E4DE}" type="pres">
      <dgm:prSet presAssocID="{2C2B5147-91A8-49E0-9893-6A275191AF8F}" presName="dummy" presStyleCnt="0"/>
      <dgm:spPr/>
    </dgm:pt>
    <dgm:pt modelId="{C2AA094C-32EE-48AA-8B4B-12DF7B247ACB}" type="pres">
      <dgm:prSet presAssocID="{85F7A2CC-CD68-4257-9C96-1FA130A5A545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0D90EDE-664D-4459-9BC4-50F56614B925}" type="pres">
      <dgm:prSet presAssocID="{742264BB-1475-4C0E-B709-F8CF8C60492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2A4BF5-BACA-420C-9B45-771BB6829117}" type="pres">
      <dgm:prSet presAssocID="{742264BB-1475-4C0E-B709-F8CF8C604921}" presName="dummy" presStyleCnt="0"/>
      <dgm:spPr/>
    </dgm:pt>
    <dgm:pt modelId="{0E5FDFC3-F6F2-4C0F-8450-62C7AB9074FB}" type="pres">
      <dgm:prSet presAssocID="{4D824263-EF21-432F-90ED-A1D94B743AD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963BECA-DC05-4264-AE86-7C9FBA1A8710}" type="pres">
      <dgm:prSet presAssocID="{07EC6EDE-588A-44FB-A0BD-410F238400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F2FED5-8C58-47E5-8131-76B029305524}" type="pres">
      <dgm:prSet presAssocID="{07EC6EDE-588A-44FB-A0BD-410F23840054}" presName="dummy" presStyleCnt="0"/>
      <dgm:spPr/>
    </dgm:pt>
    <dgm:pt modelId="{3C416BAA-EB15-4671-9D41-1595AA253FA2}" type="pres">
      <dgm:prSet presAssocID="{3C8EB2E8-97AD-4756-B80B-EEEEAE533441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3EC1D55-FA96-40B9-9886-7CDCBD7D7E13}" type="pres">
      <dgm:prSet presAssocID="{01A1F47D-D608-4936-97AC-FA5B2DCDEE1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B1899E-4A71-4E88-87AC-5AEC411E7045}" type="pres">
      <dgm:prSet presAssocID="{01A1F47D-D608-4936-97AC-FA5B2DCDEE14}" presName="dummy" presStyleCnt="0"/>
      <dgm:spPr/>
    </dgm:pt>
    <dgm:pt modelId="{426E1FD6-ED57-4FD9-ADF5-85892AEF8DF9}" type="pres">
      <dgm:prSet presAssocID="{034D80D8-593C-4176-B613-FDA667CA1186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2D72EC4C-D78F-49ED-990A-99073E2393BD}" type="presOf" srcId="{85F7A2CC-CD68-4257-9C96-1FA130A5A545}" destId="{C2AA094C-32EE-48AA-8B4B-12DF7B247ACB}" srcOrd="0" destOrd="0" presId="urn:microsoft.com/office/officeart/2005/8/layout/radial6"/>
    <dgm:cxn modelId="{5056200B-21CA-4787-A9CF-B549C4C2A8DD}" type="presOf" srcId="{3C8EB2E8-97AD-4756-B80B-EEEEAE533441}" destId="{3C416BAA-EB15-4671-9D41-1595AA253FA2}" srcOrd="0" destOrd="0" presId="urn:microsoft.com/office/officeart/2005/8/layout/radial6"/>
    <dgm:cxn modelId="{13ED7931-CBDC-4AD9-9C5D-29EBA488A4A9}" type="presOf" srcId="{07EC6EDE-588A-44FB-A0BD-410F23840054}" destId="{1963BECA-DC05-4264-AE86-7C9FBA1A8710}" srcOrd="0" destOrd="0" presId="urn:microsoft.com/office/officeart/2005/8/layout/radial6"/>
    <dgm:cxn modelId="{26C4B7E9-DE76-477A-9624-899CEEF0F88D}" type="presOf" srcId="{034D80D8-593C-4176-B613-FDA667CA1186}" destId="{426E1FD6-ED57-4FD9-ADF5-85892AEF8DF9}" srcOrd="0" destOrd="0" presId="urn:microsoft.com/office/officeart/2005/8/layout/radial6"/>
    <dgm:cxn modelId="{DAE40D77-49CF-45C9-800D-68104B795893}" type="presOf" srcId="{2C2B5147-91A8-49E0-9893-6A275191AF8F}" destId="{E4EDF717-C714-42B0-BEBC-52981104FA07}" srcOrd="0" destOrd="0" presId="urn:microsoft.com/office/officeart/2005/8/layout/radial6"/>
    <dgm:cxn modelId="{95D91A3E-9779-457E-B538-A4A4B4CFDA37}" srcId="{A26372DE-48C3-42DE-970C-30B58FD585D2}" destId="{01A1F47D-D608-4936-97AC-FA5B2DCDEE14}" srcOrd="3" destOrd="0" parTransId="{726278AF-DE77-4930-A1B3-C9782E9ACDE8}" sibTransId="{034D80D8-593C-4176-B613-FDA667CA1186}"/>
    <dgm:cxn modelId="{8179FA4B-C534-4BDC-94FD-0EDDAFFA988A}" type="presOf" srcId="{742264BB-1475-4C0E-B709-F8CF8C604921}" destId="{30D90EDE-664D-4459-9BC4-50F56614B925}" srcOrd="0" destOrd="0" presId="urn:microsoft.com/office/officeart/2005/8/layout/radial6"/>
    <dgm:cxn modelId="{1548A6CF-E3A2-4142-BFB6-DB36C6873AF5}" srcId="{A26372DE-48C3-42DE-970C-30B58FD585D2}" destId="{07EC6EDE-588A-44FB-A0BD-410F23840054}" srcOrd="2" destOrd="0" parTransId="{A507AFF1-BD0C-4829-A18D-492102635DA0}" sibTransId="{3C8EB2E8-97AD-4756-B80B-EEEEAE533441}"/>
    <dgm:cxn modelId="{2C4A9569-0DC1-405D-A61A-70218DF88227}" type="presOf" srcId="{A26372DE-48C3-42DE-970C-30B58FD585D2}" destId="{D06EBE88-4A95-4A60-B266-353A56FEB724}" srcOrd="0" destOrd="0" presId="urn:microsoft.com/office/officeart/2005/8/layout/radial6"/>
    <dgm:cxn modelId="{40B65768-9E01-48F7-8034-EC70C3687FC9}" srcId="{A26372DE-48C3-42DE-970C-30B58FD585D2}" destId="{742264BB-1475-4C0E-B709-F8CF8C604921}" srcOrd="1" destOrd="0" parTransId="{98FCDB44-FA0E-4936-9F62-87FE0FFEC204}" sibTransId="{4D824263-EF21-432F-90ED-A1D94B743ADE}"/>
    <dgm:cxn modelId="{20ED5967-879E-49DA-979F-9E444CE9A502}" type="presOf" srcId="{4D824263-EF21-432F-90ED-A1D94B743ADE}" destId="{0E5FDFC3-F6F2-4C0F-8450-62C7AB9074FB}" srcOrd="0" destOrd="0" presId="urn:microsoft.com/office/officeart/2005/8/layout/radial6"/>
    <dgm:cxn modelId="{79E613A8-A9E0-4BD5-96A7-0D11660AEDA2}" srcId="{62EC1E76-4F71-4D9E-9768-97D3FD38A2A5}" destId="{A26372DE-48C3-42DE-970C-30B58FD585D2}" srcOrd="0" destOrd="0" parTransId="{5253058B-D85B-41C8-B481-01FDEFCE8614}" sibTransId="{66D57502-075C-4FBB-9944-5C4DE8CFE86B}"/>
    <dgm:cxn modelId="{3B71C467-15A3-4992-93F9-9E751B3E648F}" srcId="{A26372DE-48C3-42DE-970C-30B58FD585D2}" destId="{2C2B5147-91A8-49E0-9893-6A275191AF8F}" srcOrd="0" destOrd="0" parTransId="{6DF6E65C-F86A-47EE-82ED-21A1D377D65B}" sibTransId="{85F7A2CC-CD68-4257-9C96-1FA130A5A545}"/>
    <dgm:cxn modelId="{ED941BA1-6502-4D0B-B97A-0086DA24B8C7}" type="presOf" srcId="{62EC1E76-4F71-4D9E-9768-97D3FD38A2A5}" destId="{FD96B058-3FC9-4C08-A67D-FC7EC6C178FF}" srcOrd="0" destOrd="0" presId="urn:microsoft.com/office/officeart/2005/8/layout/radial6"/>
    <dgm:cxn modelId="{335370B1-0D8A-4337-A320-8F9B3A2F11B7}" type="presOf" srcId="{01A1F47D-D608-4936-97AC-FA5B2DCDEE14}" destId="{A3EC1D55-FA96-40B9-9886-7CDCBD7D7E13}" srcOrd="0" destOrd="0" presId="urn:microsoft.com/office/officeart/2005/8/layout/radial6"/>
    <dgm:cxn modelId="{9A3BF43C-E12B-409B-8D6D-5CCB1DC007A8}" type="presParOf" srcId="{FD96B058-3FC9-4C08-A67D-FC7EC6C178FF}" destId="{D06EBE88-4A95-4A60-B266-353A56FEB724}" srcOrd="0" destOrd="0" presId="urn:microsoft.com/office/officeart/2005/8/layout/radial6"/>
    <dgm:cxn modelId="{EE998843-4F83-447C-B8CF-728995BCCEED}" type="presParOf" srcId="{FD96B058-3FC9-4C08-A67D-FC7EC6C178FF}" destId="{E4EDF717-C714-42B0-BEBC-52981104FA07}" srcOrd="1" destOrd="0" presId="urn:microsoft.com/office/officeart/2005/8/layout/radial6"/>
    <dgm:cxn modelId="{2D145451-C9A8-4B56-90A6-544CF90FBA3A}" type="presParOf" srcId="{FD96B058-3FC9-4C08-A67D-FC7EC6C178FF}" destId="{1828BA62-416E-42F5-9C62-042AA6F6E4DE}" srcOrd="2" destOrd="0" presId="urn:microsoft.com/office/officeart/2005/8/layout/radial6"/>
    <dgm:cxn modelId="{68E61D5D-A0DE-4DF1-9494-93CAEBD106A7}" type="presParOf" srcId="{FD96B058-3FC9-4C08-A67D-FC7EC6C178FF}" destId="{C2AA094C-32EE-48AA-8B4B-12DF7B247ACB}" srcOrd="3" destOrd="0" presId="urn:microsoft.com/office/officeart/2005/8/layout/radial6"/>
    <dgm:cxn modelId="{3CA00094-B4BE-432A-853D-D3E565593B45}" type="presParOf" srcId="{FD96B058-3FC9-4C08-A67D-FC7EC6C178FF}" destId="{30D90EDE-664D-4459-9BC4-50F56614B925}" srcOrd="4" destOrd="0" presId="urn:microsoft.com/office/officeart/2005/8/layout/radial6"/>
    <dgm:cxn modelId="{136A336E-A0ED-4C28-98A7-4E93F565A105}" type="presParOf" srcId="{FD96B058-3FC9-4C08-A67D-FC7EC6C178FF}" destId="{A32A4BF5-BACA-420C-9B45-771BB6829117}" srcOrd="5" destOrd="0" presId="urn:microsoft.com/office/officeart/2005/8/layout/radial6"/>
    <dgm:cxn modelId="{198E2E27-2576-4A26-AD2C-DC16D3A14D63}" type="presParOf" srcId="{FD96B058-3FC9-4C08-A67D-FC7EC6C178FF}" destId="{0E5FDFC3-F6F2-4C0F-8450-62C7AB9074FB}" srcOrd="6" destOrd="0" presId="urn:microsoft.com/office/officeart/2005/8/layout/radial6"/>
    <dgm:cxn modelId="{B450A075-6799-4850-815D-39B668B52EE6}" type="presParOf" srcId="{FD96B058-3FC9-4C08-A67D-FC7EC6C178FF}" destId="{1963BECA-DC05-4264-AE86-7C9FBA1A8710}" srcOrd="7" destOrd="0" presId="urn:microsoft.com/office/officeart/2005/8/layout/radial6"/>
    <dgm:cxn modelId="{447581D2-28AB-44C2-9ECE-8FDE40CB5265}" type="presParOf" srcId="{FD96B058-3FC9-4C08-A67D-FC7EC6C178FF}" destId="{D9F2FED5-8C58-47E5-8131-76B029305524}" srcOrd="8" destOrd="0" presId="urn:microsoft.com/office/officeart/2005/8/layout/radial6"/>
    <dgm:cxn modelId="{4A51ABA5-1AC8-489F-83D8-C2797EC3DE2A}" type="presParOf" srcId="{FD96B058-3FC9-4C08-A67D-FC7EC6C178FF}" destId="{3C416BAA-EB15-4671-9D41-1595AA253FA2}" srcOrd="9" destOrd="0" presId="urn:microsoft.com/office/officeart/2005/8/layout/radial6"/>
    <dgm:cxn modelId="{8BE3D43D-249F-418B-B962-528C4E0E071E}" type="presParOf" srcId="{FD96B058-3FC9-4C08-A67D-FC7EC6C178FF}" destId="{A3EC1D55-FA96-40B9-9886-7CDCBD7D7E13}" srcOrd="10" destOrd="0" presId="urn:microsoft.com/office/officeart/2005/8/layout/radial6"/>
    <dgm:cxn modelId="{D5A188B9-C38C-46D9-B444-0786A05901C6}" type="presParOf" srcId="{FD96B058-3FC9-4C08-A67D-FC7EC6C178FF}" destId="{34B1899E-4A71-4E88-87AC-5AEC411E7045}" srcOrd="11" destOrd="0" presId="urn:microsoft.com/office/officeart/2005/8/layout/radial6"/>
    <dgm:cxn modelId="{4A807430-A4A7-4F92-8ECC-891055405A6C}" type="presParOf" srcId="{FD96B058-3FC9-4C08-A67D-FC7EC6C178FF}" destId="{426E1FD6-ED57-4FD9-ADF5-85892AEF8DF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85D38-1129-43FA-AD1D-05EBE7720DAE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2DB4409-635C-4056-A2EC-7D593129D9F8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b="1" i="0" dirty="0"/>
            <a:t>Subtraction</a:t>
          </a:r>
          <a:endParaRPr lang="ko-KR" altLang="en-US" dirty="0"/>
        </a:p>
      </dgm:t>
    </dgm:pt>
    <dgm:pt modelId="{CF2033AE-0EE3-4303-9302-0C4A4464D365}" type="parTrans" cxnId="{DF07F289-1567-4F85-9735-5F0F30523652}">
      <dgm:prSet/>
      <dgm:spPr/>
      <dgm:t>
        <a:bodyPr/>
        <a:lstStyle/>
        <a:p>
          <a:pPr latinLnBrk="1"/>
          <a:endParaRPr lang="ko-KR" altLang="en-US"/>
        </a:p>
      </dgm:t>
    </dgm:pt>
    <dgm:pt modelId="{667BB901-0738-4BB1-BEEC-A472B7B53769}" type="sibTrans" cxnId="{DF07F289-1567-4F85-9735-5F0F30523652}">
      <dgm:prSet/>
      <dgm:spPr/>
      <dgm:t>
        <a:bodyPr/>
        <a:lstStyle/>
        <a:p>
          <a:pPr latinLnBrk="1"/>
          <a:endParaRPr lang="ko-KR" altLang="en-US"/>
        </a:p>
      </dgm:t>
    </dgm:pt>
    <dgm:pt modelId="{D0BB9603-3B9F-4BDB-95BE-496F85FC74D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b="1" i="0" dirty="0"/>
            <a:t>Multiplication</a:t>
          </a:r>
          <a:endParaRPr lang="ko-KR" altLang="en-US" dirty="0"/>
        </a:p>
      </dgm:t>
    </dgm:pt>
    <dgm:pt modelId="{FA330FB2-DF8C-4234-B7CF-13F13BA5B86D}" type="parTrans" cxnId="{B2740DEB-14F7-435C-A1AF-693E4211DE1F}">
      <dgm:prSet/>
      <dgm:spPr/>
      <dgm:t>
        <a:bodyPr/>
        <a:lstStyle/>
        <a:p>
          <a:pPr latinLnBrk="1"/>
          <a:endParaRPr lang="ko-KR" altLang="en-US"/>
        </a:p>
      </dgm:t>
    </dgm:pt>
    <dgm:pt modelId="{366D72C8-86CE-4335-8FF1-A169250B6CFC}" type="sibTrans" cxnId="{B2740DEB-14F7-435C-A1AF-693E4211DE1F}">
      <dgm:prSet/>
      <dgm:spPr/>
      <dgm:t>
        <a:bodyPr/>
        <a:lstStyle/>
        <a:p>
          <a:pPr latinLnBrk="1"/>
          <a:endParaRPr lang="ko-KR" altLang="en-US"/>
        </a:p>
      </dgm:t>
    </dgm:pt>
    <dgm:pt modelId="{CD53942E-B453-4B3E-AE44-B298873EF80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b="1" i="0" dirty="0"/>
            <a:t>Attribute </a:t>
          </a:r>
        </a:p>
        <a:p>
          <a:pPr latinLnBrk="1"/>
          <a:r>
            <a:rPr lang="en-US" b="1" i="0" dirty="0"/>
            <a:t>Dependency</a:t>
          </a:r>
          <a:endParaRPr lang="ko-KR" altLang="en-US" dirty="0"/>
        </a:p>
      </dgm:t>
    </dgm:pt>
    <dgm:pt modelId="{50E12B44-148A-471D-BEB9-0F1FFA559FEC}" type="parTrans" cxnId="{15D568E3-1DA9-4673-BC1D-676172BCDA46}">
      <dgm:prSet/>
      <dgm:spPr/>
      <dgm:t>
        <a:bodyPr/>
        <a:lstStyle/>
        <a:p>
          <a:pPr latinLnBrk="1"/>
          <a:endParaRPr lang="ko-KR" altLang="en-US"/>
        </a:p>
      </dgm:t>
    </dgm:pt>
    <dgm:pt modelId="{68B0FE82-F50D-4F24-96DF-8B087DE0B4CA}" type="sibTrans" cxnId="{15D568E3-1DA9-4673-BC1D-676172BCDA46}">
      <dgm:prSet/>
      <dgm:spPr/>
      <dgm:t>
        <a:bodyPr/>
        <a:lstStyle/>
        <a:p>
          <a:pPr latinLnBrk="1"/>
          <a:endParaRPr lang="ko-KR" altLang="en-US"/>
        </a:p>
      </dgm:t>
    </dgm:pt>
    <dgm:pt modelId="{555925E7-CCE9-4807-AF71-0A10ABEF39A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b="1" i="0" dirty="0"/>
            <a:t>Task </a:t>
          </a:r>
        </a:p>
        <a:p>
          <a:pPr latinLnBrk="1"/>
          <a:r>
            <a:rPr lang="en-US" b="1" i="0" dirty="0"/>
            <a:t>Unification</a:t>
          </a:r>
          <a:endParaRPr lang="ko-KR" altLang="en-US" dirty="0"/>
        </a:p>
      </dgm:t>
    </dgm:pt>
    <dgm:pt modelId="{7E1F7797-C363-4F67-9C02-BE8B96735002}" type="parTrans" cxnId="{1240CC4F-CB23-499B-B695-41FB5A6580F2}">
      <dgm:prSet/>
      <dgm:spPr/>
      <dgm:t>
        <a:bodyPr/>
        <a:lstStyle/>
        <a:p>
          <a:pPr latinLnBrk="1"/>
          <a:endParaRPr lang="ko-KR" altLang="en-US"/>
        </a:p>
      </dgm:t>
    </dgm:pt>
    <dgm:pt modelId="{F497C548-1A5D-4880-9AD7-C21C2DA77C00}" type="sibTrans" cxnId="{1240CC4F-CB23-499B-B695-41FB5A6580F2}">
      <dgm:prSet/>
      <dgm:spPr/>
      <dgm:t>
        <a:bodyPr/>
        <a:lstStyle/>
        <a:p>
          <a:pPr latinLnBrk="1"/>
          <a:endParaRPr lang="ko-KR" altLang="en-US"/>
        </a:p>
      </dgm:t>
    </dgm:pt>
    <dgm:pt modelId="{F0854AC4-1080-447F-AE8C-AEDFCE62384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b="1" i="0" dirty="0"/>
            <a:t>Division</a:t>
          </a:r>
          <a:endParaRPr lang="ko-KR" altLang="en-US" dirty="0">
            <a:solidFill>
              <a:schemeClr val="bg1"/>
            </a:solidFill>
          </a:endParaRPr>
        </a:p>
      </dgm:t>
    </dgm:pt>
    <dgm:pt modelId="{C5E576BD-6EFF-428A-B2D2-32A11FE3D72F}" type="parTrans" cxnId="{7A3CE44C-31EC-4C6C-9F2E-C3C96827A0F5}">
      <dgm:prSet/>
      <dgm:spPr/>
      <dgm:t>
        <a:bodyPr/>
        <a:lstStyle/>
        <a:p>
          <a:pPr latinLnBrk="1"/>
          <a:endParaRPr lang="ko-KR" altLang="en-US"/>
        </a:p>
      </dgm:t>
    </dgm:pt>
    <dgm:pt modelId="{7B594A63-8CD8-4D74-B231-E33FE921681C}" type="sibTrans" cxnId="{7A3CE44C-31EC-4C6C-9F2E-C3C96827A0F5}">
      <dgm:prSet/>
      <dgm:spPr/>
      <dgm:t>
        <a:bodyPr/>
        <a:lstStyle/>
        <a:p>
          <a:pPr latinLnBrk="1"/>
          <a:endParaRPr lang="ko-KR" altLang="en-US"/>
        </a:p>
      </dgm:t>
    </dgm:pt>
    <dgm:pt modelId="{04BFBA29-2081-411C-948A-420605282DD2}" type="pres">
      <dgm:prSet presAssocID="{05385D38-1129-43FA-AD1D-05EBE7720D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A3F5B7-7310-44AB-8C4D-835F365AF81B}" type="pres">
      <dgm:prSet presAssocID="{62DB4409-635C-4056-A2EC-7D593129D9F8}" presName="node" presStyleLbl="node1" presStyleIdx="0" presStyleCnt="5" custScaleX="129401" custScaleY="991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086D1D-AB67-4ABE-B1BD-885256542FDF}" type="pres">
      <dgm:prSet presAssocID="{62DB4409-635C-4056-A2EC-7D593129D9F8}" presName="spNode" presStyleCnt="0"/>
      <dgm:spPr/>
    </dgm:pt>
    <dgm:pt modelId="{5A1203FD-0ADE-4ED8-90AA-D65E24BC7CF3}" type="pres">
      <dgm:prSet presAssocID="{667BB901-0738-4BB1-BEEC-A472B7B53769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6A1AB9B-3E74-4735-90B3-2291367484D9}" type="pres">
      <dgm:prSet presAssocID="{D0BB9603-3B9F-4BDB-95BE-496F85FC74D5}" presName="node" presStyleLbl="node1" presStyleIdx="1" presStyleCnt="5" custScaleX="113858" custScaleY="106554" custRadScaleRad="101042" custRadScaleInc="185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710FB3-8B83-430E-BD50-07F819DF59B4}" type="pres">
      <dgm:prSet presAssocID="{D0BB9603-3B9F-4BDB-95BE-496F85FC74D5}" presName="spNode" presStyleCnt="0"/>
      <dgm:spPr/>
    </dgm:pt>
    <dgm:pt modelId="{564A4F97-3AD6-4843-ADEB-4C0CE20FC5BB}" type="pres">
      <dgm:prSet presAssocID="{366D72C8-86CE-4335-8FF1-A169250B6CFC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7C9B76D-6F05-4DAC-BB15-77C428316114}" type="pres">
      <dgm:prSet presAssocID="{CD53942E-B453-4B3E-AE44-B298873EF804}" presName="node" presStyleLbl="node1" presStyleIdx="2" presStyleCnt="5" custAng="0" custScaleX="125972" custScaleY="113807" custRadScaleRad="101285" custRadScaleInc="-5201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F4E3EC-8277-489D-8F36-B5E6D2B9AFA0}" type="pres">
      <dgm:prSet presAssocID="{CD53942E-B453-4B3E-AE44-B298873EF804}" presName="spNode" presStyleCnt="0"/>
      <dgm:spPr/>
    </dgm:pt>
    <dgm:pt modelId="{2A443456-64C8-404C-9DCE-784989C419A8}" type="pres">
      <dgm:prSet presAssocID="{68B0FE82-F50D-4F24-96DF-8B087DE0B4CA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D1DF707-4248-461F-BC00-894B34242834}" type="pres">
      <dgm:prSet presAssocID="{555925E7-CCE9-4807-AF71-0A10ABEF39AF}" presName="node" presStyleLbl="node1" presStyleIdx="3" presStyleCnt="5" custFlipVert="0" custScaleX="131387" custScaleY="113558" custRadScaleRad="98010" custRadScaleInc="4603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706028-8EC6-4E16-A866-EDCDC8C5312B}" type="pres">
      <dgm:prSet presAssocID="{555925E7-CCE9-4807-AF71-0A10ABEF39AF}" presName="spNode" presStyleCnt="0"/>
      <dgm:spPr/>
    </dgm:pt>
    <dgm:pt modelId="{857F4BF6-3852-4A35-9E27-B2F28975DEFF}" type="pres">
      <dgm:prSet presAssocID="{F497C548-1A5D-4880-9AD7-C21C2DA77C00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48DDBAB9-323C-461E-B97F-20BDFC096B8A}" type="pres">
      <dgm:prSet presAssocID="{F0854AC4-1080-447F-AE8C-AEDFCE623849}" presName="node" presStyleLbl="node1" presStyleIdx="4" presStyleCnt="5" custScaleX="110613" custScaleY="106652" custRadScaleRad="98719" custRadScaleInc="-1714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44AED3-68FF-42AD-AA8B-62B5FCD80F32}" type="pres">
      <dgm:prSet presAssocID="{F0854AC4-1080-447F-AE8C-AEDFCE623849}" presName="spNode" presStyleCnt="0"/>
      <dgm:spPr/>
    </dgm:pt>
    <dgm:pt modelId="{5557563A-4785-4D39-8D16-C0060C2B5F85}" type="pres">
      <dgm:prSet presAssocID="{7B594A63-8CD8-4D74-B231-E33FE921681C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AEBE210-5164-4D3A-A31E-63717F665580}" type="presOf" srcId="{366D72C8-86CE-4335-8FF1-A169250B6CFC}" destId="{564A4F97-3AD6-4843-ADEB-4C0CE20FC5BB}" srcOrd="0" destOrd="0" presId="urn:microsoft.com/office/officeart/2005/8/layout/cycle6"/>
    <dgm:cxn modelId="{AFFAB0A9-21C7-4E6E-BE9A-BF608CB90884}" type="presOf" srcId="{555925E7-CCE9-4807-AF71-0A10ABEF39AF}" destId="{9D1DF707-4248-461F-BC00-894B34242834}" srcOrd="0" destOrd="0" presId="urn:microsoft.com/office/officeart/2005/8/layout/cycle6"/>
    <dgm:cxn modelId="{FFC3BA43-4D90-4E92-A506-C8AC751F5CF7}" type="presOf" srcId="{F497C548-1A5D-4880-9AD7-C21C2DA77C00}" destId="{857F4BF6-3852-4A35-9E27-B2F28975DEFF}" srcOrd="0" destOrd="0" presId="urn:microsoft.com/office/officeart/2005/8/layout/cycle6"/>
    <dgm:cxn modelId="{31224772-A79B-4A31-9592-D90C79A02CF4}" type="presOf" srcId="{D0BB9603-3B9F-4BDB-95BE-496F85FC74D5}" destId="{C6A1AB9B-3E74-4735-90B3-2291367484D9}" srcOrd="0" destOrd="0" presId="urn:microsoft.com/office/officeart/2005/8/layout/cycle6"/>
    <dgm:cxn modelId="{B32608C1-C8A8-42C3-8A66-B62D52B436E3}" type="presOf" srcId="{667BB901-0738-4BB1-BEEC-A472B7B53769}" destId="{5A1203FD-0ADE-4ED8-90AA-D65E24BC7CF3}" srcOrd="0" destOrd="0" presId="urn:microsoft.com/office/officeart/2005/8/layout/cycle6"/>
    <dgm:cxn modelId="{1852F8DD-F003-44FF-9DA6-56FDF82C7FA2}" type="presOf" srcId="{7B594A63-8CD8-4D74-B231-E33FE921681C}" destId="{5557563A-4785-4D39-8D16-C0060C2B5F85}" srcOrd="0" destOrd="0" presId="urn:microsoft.com/office/officeart/2005/8/layout/cycle6"/>
    <dgm:cxn modelId="{36BFA0D9-3519-41DF-AFA8-CBF106D81FEF}" type="presOf" srcId="{68B0FE82-F50D-4F24-96DF-8B087DE0B4CA}" destId="{2A443456-64C8-404C-9DCE-784989C419A8}" srcOrd="0" destOrd="0" presId="urn:microsoft.com/office/officeart/2005/8/layout/cycle6"/>
    <dgm:cxn modelId="{B2740DEB-14F7-435C-A1AF-693E4211DE1F}" srcId="{05385D38-1129-43FA-AD1D-05EBE7720DAE}" destId="{D0BB9603-3B9F-4BDB-95BE-496F85FC74D5}" srcOrd="1" destOrd="0" parTransId="{FA330FB2-DF8C-4234-B7CF-13F13BA5B86D}" sibTransId="{366D72C8-86CE-4335-8FF1-A169250B6CFC}"/>
    <dgm:cxn modelId="{7A3CE44C-31EC-4C6C-9F2E-C3C96827A0F5}" srcId="{05385D38-1129-43FA-AD1D-05EBE7720DAE}" destId="{F0854AC4-1080-447F-AE8C-AEDFCE623849}" srcOrd="4" destOrd="0" parTransId="{C5E576BD-6EFF-428A-B2D2-32A11FE3D72F}" sibTransId="{7B594A63-8CD8-4D74-B231-E33FE921681C}"/>
    <dgm:cxn modelId="{B9991D7B-07E5-43ED-9407-4A607C4DF2FE}" type="presOf" srcId="{F0854AC4-1080-447F-AE8C-AEDFCE623849}" destId="{48DDBAB9-323C-461E-B97F-20BDFC096B8A}" srcOrd="0" destOrd="0" presId="urn:microsoft.com/office/officeart/2005/8/layout/cycle6"/>
    <dgm:cxn modelId="{DF07F289-1567-4F85-9735-5F0F30523652}" srcId="{05385D38-1129-43FA-AD1D-05EBE7720DAE}" destId="{62DB4409-635C-4056-A2EC-7D593129D9F8}" srcOrd="0" destOrd="0" parTransId="{CF2033AE-0EE3-4303-9302-0C4A4464D365}" sibTransId="{667BB901-0738-4BB1-BEEC-A472B7B53769}"/>
    <dgm:cxn modelId="{15D568E3-1DA9-4673-BC1D-676172BCDA46}" srcId="{05385D38-1129-43FA-AD1D-05EBE7720DAE}" destId="{CD53942E-B453-4B3E-AE44-B298873EF804}" srcOrd="2" destOrd="0" parTransId="{50E12B44-148A-471D-BEB9-0F1FFA559FEC}" sibTransId="{68B0FE82-F50D-4F24-96DF-8B087DE0B4CA}"/>
    <dgm:cxn modelId="{BC16712A-FF8B-4728-865C-7E8B7FA1E2A7}" type="presOf" srcId="{05385D38-1129-43FA-AD1D-05EBE7720DAE}" destId="{04BFBA29-2081-411C-948A-420605282DD2}" srcOrd="0" destOrd="0" presId="urn:microsoft.com/office/officeart/2005/8/layout/cycle6"/>
    <dgm:cxn modelId="{748FC169-FA25-4C1A-9E11-76AAFA40676C}" type="presOf" srcId="{CD53942E-B453-4B3E-AE44-B298873EF804}" destId="{97C9B76D-6F05-4DAC-BB15-77C428316114}" srcOrd="0" destOrd="0" presId="urn:microsoft.com/office/officeart/2005/8/layout/cycle6"/>
    <dgm:cxn modelId="{1240CC4F-CB23-499B-B695-41FB5A6580F2}" srcId="{05385D38-1129-43FA-AD1D-05EBE7720DAE}" destId="{555925E7-CCE9-4807-AF71-0A10ABEF39AF}" srcOrd="3" destOrd="0" parTransId="{7E1F7797-C363-4F67-9C02-BE8B96735002}" sibTransId="{F497C548-1A5D-4880-9AD7-C21C2DA77C00}"/>
    <dgm:cxn modelId="{DAD90A06-A9C7-4A95-926B-12D95DD95148}" type="presOf" srcId="{62DB4409-635C-4056-A2EC-7D593129D9F8}" destId="{37A3F5B7-7310-44AB-8C4D-835F365AF81B}" srcOrd="0" destOrd="0" presId="urn:microsoft.com/office/officeart/2005/8/layout/cycle6"/>
    <dgm:cxn modelId="{69FCBE73-A03B-4BA8-9DF7-32AE8528BF43}" type="presParOf" srcId="{04BFBA29-2081-411C-948A-420605282DD2}" destId="{37A3F5B7-7310-44AB-8C4D-835F365AF81B}" srcOrd="0" destOrd="0" presId="urn:microsoft.com/office/officeart/2005/8/layout/cycle6"/>
    <dgm:cxn modelId="{04AF148F-8AF3-4512-9636-34104A22B67D}" type="presParOf" srcId="{04BFBA29-2081-411C-948A-420605282DD2}" destId="{7D086D1D-AB67-4ABE-B1BD-885256542FDF}" srcOrd="1" destOrd="0" presId="urn:microsoft.com/office/officeart/2005/8/layout/cycle6"/>
    <dgm:cxn modelId="{5F24D1FD-DB0C-42C0-B23E-D35B5796D51C}" type="presParOf" srcId="{04BFBA29-2081-411C-948A-420605282DD2}" destId="{5A1203FD-0ADE-4ED8-90AA-D65E24BC7CF3}" srcOrd="2" destOrd="0" presId="urn:microsoft.com/office/officeart/2005/8/layout/cycle6"/>
    <dgm:cxn modelId="{FFEDDB27-0675-4F5F-A63B-0992F55F049E}" type="presParOf" srcId="{04BFBA29-2081-411C-948A-420605282DD2}" destId="{C6A1AB9B-3E74-4735-90B3-2291367484D9}" srcOrd="3" destOrd="0" presId="urn:microsoft.com/office/officeart/2005/8/layout/cycle6"/>
    <dgm:cxn modelId="{3D4CA9F9-1BCA-4E82-A341-00CF7032A0D9}" type="presParOf" srcId="{04BFBA29-2081-411C-948A-420605282DD2}" destId="{43710FB3-8B83-430E-BD50-07F819DF59B4}" srcOrd="4" destOrd="0" presId="urn:microsoft.com/office/officeart/2005/8/layout/cycle6"/>
    <dgm:cxn modelId="{A07016D1-67B4-49C2-AEE6-20CEE3E98118}" type="presParOf" srcId="{04BFBA29-2081-411C-948A-420605282DD2}" destId="{564A4F97-3AD6-4843-ADEB-4C0CE20FC5BB}" srcOrd="5" destOrd="0" presId="urn:microsoft.com/office/officeart/2005/8/layout/cycle6"/>
    <dgm:cxn modelId="{DB7EAFE4-0A47-49FB-BDAC-3F65EA4DDE63}" type="presParOf" srcId="{04BFBA29-2081-411C-948A-420605282DD2}" destId="{97C9B76D-6F05-4DAC-BB15-77C428316114}" srcOrd="6" destOrd="0" presId="urn:microsoft.com/office/officeart/2005/8/layout/cycle6"/>
    <dgm:cxn modelId="{0930D1AC-6CBE-4BC7-B601-014CB32E3253}" type="presParOf" srcId="{04BFBA29-2081-411C-948A-420605282DD2}" destId="{48F4E3EC-8277-489D-8F36-B5E6D2B9AFA0}" srcOrd="7" destOrd="0" presId="urn:microsoft.com/office/officeart/2005/8/layout/cycle6"/>
    <dgm:cxn modelId="{F469BA02-6717-40E2-93D6-DE65C3117EEA}" type="presParOf" srcId="{04BFBA29-2081-411C-948A-420605282DD2}" destId="{2A443456-64C8-404C-9DCE-784989C419A8}" srcOrd="8" destOrd="0" presId="urn:microsoft.com/office/officeart/2005/8/layout/cycle6"/>
    <dgm:cxn modelId="{81A8E066-D7DD-405F-B878-E6E784DD78FB}" type="presParOf" srcId="{04BFBA29-2081-411C-948A-420605282DD2}" destId="{9D1DF707-4248-461F-BC00-894B34242834}" srcOrd="9" destOrd="0" presId="urn:microsoft.com/office/officeart/2005/8/layout/cycle6"/>
    <dgm:cxn modelId="{A280A18A-0D82-45F4-9337-3CB0F5EAE9C7}" type="presParOf" srcId="{04BFBA29-2081-411C-948A-420605282DD2}" destId="{00706028-8EC6-4E16-A866-EDCDC8C5312B}" srcOrd="10" destOrd="0" presId="urn:microsoft.com/office/officeart/2005/8/layout/cycle6"/>
    <dgm:cxn modelId="{881A74B3-5B6C-498E-9D7C-C30D790BC412}" type="presParOf" srcId="{04BFBA29-2081-411C-948A-420605282DD2}" destId="{857F4BF6-3852-4A35-9E27-B2F28975DEFF}" srcOrd="11" destOrd="0" presId="urn:microsoft.com/office/officeart/2005/8/layout/cycle6"/>
    <dgm:cxn modelId="{A534843D-B2AC-4D7C-B3A5-49F4E25456A7}" type="presParOf" srcId="{04BFBA29-2081-411C-948A-420605282DD2}" destId="{48DDBAB9-323C-461E-B97F-20BDFC096B8A}" srcOrd="12" destOrd="0" presId="urn:microsoft.com/office/officeart/2005/8/layout/cycle6"/>
    <dgm:cxn modelId="{0094D782-C570-43EC-807E-78315D2CD129}" type="presParOf" srcId="{04BFBA29-2081-411C-948A-420605282DD2}" destId="{9044AED3-68FF-42AD-AA8B-62B5FCD80F32}" srcOrd="13" destOrd="0" presId="urn:microsoft.com/office/officeart/2005/8/layout/cycle6"/>
    <dgm:cxn modelId="{24BBF2AB-C934-4866-8562-B5C202A7F383}" type="presParOf" srcId="{04BFBA29-2081-411C-948A-420605282DD2}" destId="{5557563A-4785-4D39-8D16-C0060C2B5F8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667FB-9030-456D-B7F5-3B706E0B55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776262-3996-4246-A1BF-591EBAFE4E13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dirty="0"/>
            <a:t>1. </a:t>
          </a:r>
          <a:r>
            <a:rPr lang="en-US" b="1" i="0" dirty="0"/>
            <a:t>Closed World</a:t>
          </a:r>
          <a:r>
            <a:rPr lang="en-US" altLang="ko-KR" dirty="0"/>
            <a:t> </a:t>
          </a:r>
          <a:endParaRPr lang="ko-KR" altLang="en-US" dirty="0"/>
        </a:p>
      </dgm:t>
    </dgm:pt>
    <dgm:pt modelId="{A9D17A0F-D51D-44EB-A884-064087CDFD30}" type="parTrans" cxnId="{BDE9A37E-9923-4D67-88DC-1F5AE73BEFAC}">
      <dgm:prSet/>
      <dgm:spPr/>
      <dgm:t>
        <a:bodyPr/>
        <a:lstStyle/>
        <a:p>
          <a:pPr latinLnBrk="1"/>
          <a:endParaRPr lang="ko-KR" altLang="en-US"/>
        </a:p>
      </dgm:t>
    </dgm:pt>
    <dgm:pt modelId="{043A2D5F-79A8-45B3-8921-B94037B4B235}" type="sibTrans" cxnId="{BDE9A37E-9923-4D67-88DC-1F5AE73BEFAC}">
      <dgm:prSet/>
      <dgm:spPr/>
      <dgm:t>
        <a:bodyPr/>
        <a:lstStyle/>
        <a:p>
          <a:pPr latinLnBrk="1"/>
          <a:endParaRPr lang="ko-KR" altLang="en-US"/>
        </a:p>
      </dgm:t>
    </dgm:pt>
    <dgm:pt modelId="{508E4B9A-1F06-4D33-B331-97FF0374F0BF}">
      <dgm:prSet phldrT="[Text]"/>
      <dgm:spPr/>
      <dgm:t>
        <a:bodyPr/>
        <a:lstStyle/>
        <a:p>
          <a:pPr latinLnBrk="1"/>
          <a:r>
            <a:rPr lang="en-US" b="1" i="0" dirty="0"/>
            <a:t>don’t do innovate, innovate in what you  do</a:t>
          </a:r>
          <a:endParaRPr lang="ko-KR" altLang="en-US" dirty="0"/>
        </a:p>
      </dgm:t>
    </dgm:pt>
    <dgm:pt modelId="{302F63A3-6E0D-4C81-9FEE-10EED2A410EC}" type="parTrans" cxnId="{76010877-D39D-44FF-93E8-C81BCAA4375E}">
      <dgm:prSet/>
      <dgm:spPr/>
      <dgm:t>
        <a:bodyPr/>
        <a:lstStyle/>
        <a:p>
          <a:pPr latinLnBrk="1"/>
          <a:endParaRPr lang="ko-KR" altLang="en-US"/>
        </a:p>
      </dgm:t>
    </dgm:pt>
    <dgm:pt modelId="{436D6DDD-4279-428B-9651-A295E6C2DCB8}" type="sibTrans" cxnId="{76010877-D39D-44FF-93E8-C81BCAA4375E}">
      <dgm:prSet/>
      <dgm:spPr/>
      <dgm:t>
        <a:bodyPr/>
        <a:lstStyle/>
        <a:p>
          <a:pPr latinLnBrk="1"/>
          <a:endParaRPr lang="ko-KR" altLang="en-US"/>
        </a:p>
      </dgm:t>
    </dgm:pt>
    <dgm:pt modelId="{66B2504A-D3E9-49F9-909B-7E1DA80F22D1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en-US" altLang="ko-KR" dirty="0"/>
            <a:t>2. </a:t>
          </a:r>
          <a:r>
            <a:rPr lang="en-US" b="1" i="0" dirty="0"/>
            <a:t>Function Follows Form</a:t>
          </a:r>
          <a:endParaRPr lang="ko-KR" altLang="en-US" dirty="0"/>
        </a:p>
      </dgm:t>
    </dgm:pt>
    <dgm:pt modelId="{326BB240-CEBB-4811-AE07-26CD6CEE682B}" type="parTrans" cxnId="{D43FBEFE-05EE-4D12-9AA5-76766CB3D070}">
      <dgm:prSet/>
      <dgm:spPr/>
      <dgm:t>
        <a:bodyPr/>
        <a:lstStyle/>
        <a:p>
          <a:pPr latinLnBrk="1"/>
          <a:endParaRPr lang="ko-KR" altLang="en-US"/>
        </a:p>
      </dgm:t>
    </dgm:pt>
    <dgm:pt modelId="{B922416F-0F41-4587-80B7-4AFEE66748D8}" type="sibTrans" cxnId="{D43FBEFE-05EE-4D12-9AA5-76766CB3D070}">
      <dgm:prSet/>
      <dgm:spPr/>
      <dgm:t>
        <a:bodyPr/>
        <a:lstStyle/>
        <a:p>
          <a:pPr latinLnBrk="1"/>
          <a:endParaRPr lang="ko-KR" altLang="en-US"/>
        </a:p>
      </dgm:t>
    </dgm:pt>
    <dgm:pt modelId="{6B2307AB-A35A-47BD-91C2-CD63098E4379}">
      <dgm:prSet phldrT="[Text]"/>
      <dgm:spPr/>
      <dgm:t>
        <a:bodyPr/>
        <a:lstStyle/>
        <a:p>
          <a:pPr latinLnBrk="1"/>
          <a:r>
            <a:rPr lang="en-US" altLang="en-US" b="1" dirty="0"/>
            <a:t>New ideas is the existing resource base    rather than  specific needs that have been identified in the market</a:t>
          </a:r>
          <a:endParaRPr lang="ko-KR" altLang="en-US" b="1" dirty="0"/>
        </a:p>
      </dgm:t>
    </dgm:pt>
    <dgm:pt modelId="{18BC804E-5F78-402B-AB8F-F09E8A19905F}" type="parTrans" cxnId="{2F19E9A5-7C0F-4C09-AE44-5E3A0C20EB98}">
      <dgm:prSet/>
      <dgm:spPr/>
      <dgm:t>
        <a:bodyPr/>
        <a:lstStyle/>
        <a:p>
          <a:pPr latinLnBrk="1"/>
          <a:endParaRPr lang="ko-KR" altLang="en-US"/>
        </a:p>
      </dgm:t>
    </dgm:pt>
    <dgm:pt modelId="{39160E99-561F-4194-AA92-2CF1953CA312}" type="sibTrans" cxnId="{2F19E9A5-7C0F-4C09-AE44-5E3A0C20EB98}">
      <dgm:prSet/>
      <dgm:spPr/>
      <dgm:t>
        <a:bodyPr/>
        <a:lstStyle/>
        <a:p>
          <a:pPr latinLnBrk="1"/>
          <a:endParaRPr lang="ko-KR" altLang="en-US"/>
        </a:p>
      </dgm:t>
    </dgm:pt>
    <dgm:pt modelId="{0002F4B1-246E-4B19-A1A3-EF15FB2D1A49}" type="pres">
      <dgm:prSet presAssocID="{9E5667FB-9030-456D-B7F5-3B706E0B55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F6C15A-A0C2-48A7-8D18-A11A72E3E62C}" type="pres">
      <dgm:prSet presAssocID="{53776262-3996-4246-A1BF-591EBAFE4E13}" presName="parentText" presStyleLbl="node1" presStyleIdx="0" presStyleCnt="2" custLinFactNeighborX="878" custLinFactNeighborY="308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C7E0D6-5EE2-49A6-B881-0B61E8088986}" type="pres">
      <dgm:prSet presAssocID="{53776262-3996-4246-A1BF-591EBAFE4E1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DAAD68-097C-4996-8A60-F6B275CF22E2}" type="pres">
      <dgm:prSet presAssocID="{66B2504A-D3E9-49F9-909B-7E1DA80F22D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BB4DB9-2DAA-449C-9967-1913D0F0DF8C}" type="pres">
      <dgm:prSet presAssocID="{66B2504A-D3E9-49F9-909B-7E1DA80F22D1}" presName="childText" presStyleLbl="revTx" presStyleIdx="1" presStyleCnt="2" custLinFactNeighborX="878" custLinFactNeighborY="16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0C6061C-4004-42FA-8A60-66C370897504}" type="presOf" srcId="{9E5667FB-9030-456D-B7F5-3B706E0B5584}" destId="{0002F4B1-246E-4B19-A1A3-EF15FB2D1A49}" srcOrd="0" destOrd="0" presId="urn:microsoft.com/office/officeart/2005/8/layout/vList2"/>
    <dgm:cxn modelId="{7E11F119-DDCC-4EB4-A3A4-DB0E0AE6E7B6}" type="presOf" srcId="{66B2504A-D3E9-49F9-909B-7E1DA80F22D1}" destId="{5BDAAD68-097C-4996-8A60-F6B275CF22E2}" srcOrd="0" destOrd="0" presId="urn:microsoft.com/office/officeart/2005/8/layout/vList2"/>
    <dgm:cxn modelId="{76010877-D39D-44FF-93E8-C81BCAA4375E}" srcId="{53776262-3996-4246-A1BF-591EBAFE4E13}" destId="{508E4B9A-1F06-4D33-B331-97FF0374F0BF}" srcOrd="0" destOrd="0" parTransId="{302F63A3-6E0D-4C81-9FEE-10EED2A410EC}" sibTransId="{436D6DDD-4279-428B-9651-A295E6C2DCB8}"/>
    <dgm:cxn modelId="{D43FBEFE-05EE-4D12-9AA5-76766CB3D070}" srcId="{9E5667FB-9030-456D-B7F5-3B706E0B5584}" destId="{66B2504A-D3E9-49F9-909B-7E1DA80F22D1}" srcOrd="1" destOrd="0" parTransId="{326BB240-CEBB-4811-AE07-26CD6CEE682B}" sibTransId="{B922416F-0F41-4587-80B7-4AFEE66748D8}"/>
    <dgm:cxn modelId="{2F19E9A5-7C0F-4C09-AE44-5E3A0C20EB98}" srcId="{66B2504A-D3E9-49F9-909B-7E1DA80F22D1}" destId="{6B2307AB-A35A-47BD-91C2-CD63098E4379}" srcOrd="0" destOrd="0" parTransId="{18BC804E-5F78-402B-AB8F-F09E8A19905F}" sibTransId="{39160E99-561F-4194-AA92-2CF1953CA312}"/>
    <dgm:cxn modelId="{44E72F8E-0E5A-46A2-9B15-4C570DDB4A03}" type="presOf" srcId="{6B2307AB-A35A-47BD-91C2-CD63098E4379}" destId="{6DBB4DB9-2DAA-449C-9967-1913D0F0DF8C}" srcOrd="0" destOrd="0" presId="urn:microsoft.com/office/officeart/2005/8/layout/vList2"/>
    <dgm:cxn modelId="{B9B67C32-E674-4D73-B6FE-035AF7FF8BBC}" type="presOf" srcId="{53776262-3996-4246-A1BF-591EBAFE4E13}" destId="{81F6C15A-A0C2-48A7-8D18-A11A72E3E62C}" srcOrd="0" destOrd="0" presId="urn:microsoft.com/office/officeart/2005/8/layout/vList2"/>
    <dgm:cxn modelId="{BDE9A37E-9923-4D67-88DC-1F5AE73BEFAC}" srcId="{9E5667FB-9030-456D-B7F5-3B706E0B5584}" destId="{53776262-3996-4246-A1BF-591EBAFE4E13}" srcOrd="0" destOrd="0" parTransId="{A9D17A0F-D51D-44EB-A884-064087CDFD30}" sibTransId="{043A2D5F-79A8-45B3-8921-B94037B4B235}"/>
    <dgm:cxn modelId="{A023A799-1B0A-4402-A730-1334660CC1BB}" type="presOf" srcId="{508E4B9A-1F06-4D33-B331-97FF0374F0BF}" destId="{21C7E0D6-5EE2-49A6-B881-0B61E8088986}" srcOrd="0" destOrd="0" presId="urn:microsoft.com/office/officeart/2005/8/layout/vList2"/>
    <dgm:cxn modelId="{F8A1AA46-1CBD-4535-AA7A-B8F21FE91206}" type="presParOf" srcId="{0002F4B1-246E-4B19-A1A3-EF15FB2D1A49}" destId="{81F6C15A-A0C2-48A7-8D18-A11A72E3E62C}" srcOrd="0" destOrd="0" presId="urn:microsoft.com/office/officeart/2005/8/layout/vList2"/>
    <dgm:cxn modelId="{44F01087-9880-4633-A5D4-B4CF6EDF932F}" type="presParOf" srcId="{0002F4B1-246E-4B19-A1A3-EF15FB2D1A49}" destId="{21C7E0D6-5EE2-49A6-B881-0B61E8088986}" srcOrd="1" destOrd="0" presId="urn:microsoft.com/office/officeart/2005/8/layout/vList2"/>
    <dgm:cxn modelId="{BE83BCB7-4F6A-4511-83AD-B5054CEF18ED}" type="presParOf" srcId="{0002F4B1-246E-4B19-A1A3-EF15FB2D1A49}" destId="{5BDAAD68-097C-4996-8A60-F6B275CF22E2}" srcOrd="2" destOrd="0" presId="urn:microsoft.com/office/officeart/2005/8/layout/vList2"/>
    <dgm:cxn modelId="{4350BE19-AEF4-4B16-8984-BFED2102D13B}" type="presParOf" srcId="{0002F4B1-246E-4B19-A1A3-EF15FB2D1A49}" destId="{6DBB4DB9-2DAA-449C-9967-1913D0F0DF8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1694D4-F926-439B-B9B5-9E5A2BE175F0}" type="doc">
      <dgm:prSet loTypeId="urn:microsoft.com/office/officeart/2008/layout/VerticalCurvedList" loCatId="list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052902BA-7670-415A-B2F3-BF576008C92A}">
      <dgm:prSet phldrT="[텍스트]" custT="1"/>
      <dgm:spPr/>
      <dgm:t>
        <a:bodyPr/>
        <a:lstStyle/>
        <a:p>
          <a:pPr latinLnBrk="1"/>
          <a:r>
            <a:rPr lang="en-US" altLang="ko-KR" sz="1300" b="1" spc="-150" dirty="0" smtClean="0"/>
            <a:t>GO(300,300) </a:t>
          </a:r>
          <a:r>
            <a:rPr lang="ko-KR" altLang="en-US" sz="1300" b="1" spc="-150" dirty="0" smtClean="0"/>
            <a:t>기준으로 </a:t>
          </a:r>
          <a:r>
            <a:rPr lang="ko-KR" altLang="en-US" sz="1300" b="1" spc="-150" dirty="0" err="1" smtClean="0"/>
            <a:t>실행하였을때</a:t>
          </a:r>
          <a:r>
            <a:rPr lang="ko-KR" altLang="en-US" sz="1300" b="1" spc="-150" dirty="0" smtClean="0"/>
            <a:t> </a:t>
          </a:r>
          <a:r>
            <a:rPr lang="ko-KR" altLang="en-US" sz="1300" b="1" spc="-150" dirty="0" err="1" smtClean="0"/>
            <a:t>알티노센서가</a:t>
          </a:r>
          <a:r>
            <a:rPr lang="ko-KR" altLang="en-US" sz="1300" b="1" spc="-150" dirty="0" smtClean="0"/>
            <a:t> 정확하게 반응하였다</a:t>
          </a:r>
          <a:r>
            <a:rPr lang="en-US" altLang="ko-KR" sz="1300" b="1" spc="-150" dirty="0" smtClean="0"/>
            <a:t>. </a:t>
          </a:r>
          <a:r>
            <a:rPr lang="ko-KR" altLang="en-US" sz="1300" b="1" spc="-150" dirty="0" smtClean="0"/>
            <a:t>너무 빠르거나 </a:t>
          </a:r>
          <a:r>
            <a:rPr lang="ko-KR" altLang="en-US" sz="1300" b="1" spc="-150" dirty="0" err="1" smtClean="0"/>
            <a:t>느린경우</a:t>
          </a:r>
          <a:r>
            <a:rPr lang="ko-KR" altLang="en-US" sz="1300" b="1" spc="-150" dirty="0" smtClean="0"/>
            <a:t> 장애물에 부딪히는 </a:t>
          </a:r>
          <a:r>
            <a:rPr lang="ko-KR" altLang="en-US" sz="1300" b="1" spc="-150" dirty="0" err="1" smtClean="0"/>
            <a:t>경우도있었다</a:t>
          </a:r>
          <a:r>
            <a:rPr lang="en-US" altLang="ko-KR" sz="1300" b="1" spc="-150" dirty="0" smtClean="0"/>
            <a:t>.</a:t>
          </a:r>
          <a:endParaRPr lang="ko-KR" altLang="en-US" sz="1300" b="1" dirty="0"/>
        </a:p>
      </dgm:t>
    </dgm:pt>
    <dgm:pt modelId="{8A453DA5-9BF4-4EC5-A21D-EE4FB9DCC28A}" type="parTrans" cxnId="{0BA4E125-7733-42E3-8942-AC5270888E45}">
      <dgm:prSet/>
      <dgm:spPr/>
      <dgm:t>
        <a:bodyPr/>
        <a:lstStyle/>
        <a:p>
          <a:pPr latinLnBrk="1"/>
          <a:endParaRPr lang="ko-KR" altLang="en-US"/>
        </a:p>
      </dgm:t>
    </dgm:pt>
    <dgm:pt modelId="{8589C333-A8F5-4CC2-943D-2FEFDECB87A1}" type="sibTrans" cxnId="{0BA4E125-7733-42E3-8942-AC5270888E45}">
      <dgm:prSet/>
      <dgm:spPr/>
      <dgm:t>
        <a:bodyPr/>
        <a:lstStyle/>
        <a:p>
          <a:pPr latinLnBrk="1"/>
          <a:endParaRPr lang="ko-KR" altLang="en-US"/>
        </a:p>
      </dgm:t>
    </dgm:pt>
    <dgm:pt modelId="{76EF91B6-48F0-4E5E-A6A2-AE798A40C9FD}">
      <dgm:prSet custT="1"/>
      <dgm:spPr/>
      <dgm:t>
        <a:bodyPr/>
        <a:lstStyle/>
        <a:p>
          <a:pPr latinLnBrk="1"/>
          <a:r>
            <a:rPr lang="ko-KR" altLang="en-US" sz="1300" b="1" spc="-150" smtClean="0"/>
            <a:t>무한루프 속에서 특정 상황을 만족시킨후 다음 동작을 행하도록 설계</a:t>
          </a:r>
          <a:r>
            <a:rPr lang="en-US" altLang="ko-KR" sz="1300" b="1" spc="-150" smtClean="0"/>
            <a:t>.</a:t>
          </a:r>
          <a:endParaRPr lang="en-US" altLang="ko-KR" sz="1300" b="1" spc="-150" dirty="0" smtClean="0"/>
        </a:p>
      </dgm:t>
    </dgm:pt>
    <dgm:pt modelId="{FE01ABB6-8E38-4168-801C-256785E5316C}" type="parTrans" cxnId="{47603290-6E23-4F76-BA12-AD248A461017}">
      <dgm:prSet/>
      <dgm:spPr/>
      <dgm:t>
        <a:bodyPr/>
        <a:lstStyle/>
        <a:p>
          <a:pPr latinLnBrk="1"/>
          <a:endParaRPr lang="ko-KR" altLang="en-US"/>
        </a:p>
      </dgm:t>
    </dgm:pt>
    <dgm:pt modelId="{B0E8A4B0-EADC-49F7-8260-141389FD8D7E}" type="sibTrans" cxnId="{47603290-6E23-4F76-BA12-AD248A461017}">
      <dgm:prSet/>
      <dgm:spPr/>
      <dgm:t>
        <a:bodyPr/>
        <a:lstStyle/>
        <a:p>
          <a:pPr latinLnBrk="1"/>
          <a:endParaRPr lang="ko-KR" altLang="en-US"/>
        </a:p>
      </dgm:t>
    </dgm:pt>
    <dgm:pt modelId="{334E5F17-70C8-4625-831D-FB6A35AE345E}">
      <dgm:prSet custT="1"/>
      <dgm:spPr/>
      <dgm:t>
        <a:bodyPr/>
        <a:lstStyle/>
        <a:p>
          <a:pPr latinLnBrk="1"/>
          <a:r>
            <a:rPr lang="ko-KR" altLang="en-US" sz="1300" b="1" spc="-150" smtClean="0"/>
            <a:t>알티노 </a:t>
          </a:r>
          <a:r>
            <a:rPr lang="en-US" altLang="ko-KR" sz="1300" b="1" spc="-150" smtClean="0"/>
            <a:t>IRSensor[1]/</a:t>
          </a:r>
          <a:r>
            <a:rPr lang="ko-KR" altLang="en-US" sz="1300" b="1" spc="-150" smtClean="0"/>
            <a:t>전방센서의 경우 가까워지면 급격하게 값이 증가하므로 좌우 바퀴 </a:t>
          </a:r>
          <a:r>
            <a:rPr lang="en-US" altLang="ko-KR" sz="1300" b="1" spc="-150" smtClean="0"/>
            <a:t>300</a:t>
          </a:r>
          <a:r>
            <a:rPr lang="ko-KR" altLang="en-US" sz="1300" b="1" spc="-150" smtClean="0"/>
            <a:t>으로 이동하였을때 </a:t>
          </a:r>
          <a:r>
            <a:rPr lang="en-US" altLang="ko-KR" sz="1300" b="1" spc="-150" smtClean="0"/>
            <a:t>250</a:t>
          </a:r>
          <a:r>
            <a:rPr lang="ko-KR" altLang="en-US" sz="1300" b="1" spc="-150" smtClean="0"/>
            <a:t>을 기준으로 정지하도록 설계하면 장애물과 부딪히지 않다</a:t>
          </a:r>
          <a:endParaRPr lang="en-US" altLang="ko-KR" sz="1300" b="1" spc="-150" dirty="0" smtClean="0"/>
        </a:p>
      </dgm:t>
    </dgm:pt>
    <dgm:pt modelId="{07C75FD8-1F2B-41FB-A191-AA54877DF9C5}" type="parTrans" cxnId="{4A81C95F-CCF0-4DA2-8CC7-7A9FA026F2B1}">
      <dgm:prSet/>
      <dgm:spPr/>
      <dgm:t>
        <a:bodyPr/>
        <a:lstStyle/>
        <a:p>
          <a:pPr latinLnBrk="1"/>
          <a:endParaRPr lang="ko-KR" altLang="en-US"/>
        </a:p>
      </dgm:t>
    </dgm:pt>
    <dgm:pt modelId="{959C789F-8F94-4435-99EA-6F7C33B655B0}" type="sibTrans" cxnId="{4A81C95F-CCF0-4DA2-8CC7-7A9FA026F2B1}">
      <dgm:prSet/>
      <dgm:spPr/>
      <dgm:t>
        <a:bodyPr/>
        <a:lstStyle/>
        <a:p>
          <a:pPr latinLnBrk="1"/>
          <a:endParaRPr lang="ko-KR" altLang="en-US"/>
        </a:p>
      </dgm:t>
    </dgm:pt>
    <dgm:pt modelId="{C5E37731-3A9F-47E3-9BBE-7583C42BE1A8}">
      <dgm:prSet custT="1"/>
      <dgm:spPr/>
      <dgm:t>
        <a:bodyPr/>
        <a:lstStyle/>
        <a:p>
          <a:pPr latinLnBrk="1"/>
          <a:r>
            <a:rPr lang="ko-KR" altLang="en-US" sz="1300" b="1" spc="-150" smtClean="0"/>
            <a:t>구조체를 </a:t>
          </a:r>
          <a:r>
            <a:rPr lang="en-US" altLang="ko-KR" sz="1300" b="1" spc="-150" smtClean="0"/>
            <a:t>SensorData</a:t>
          </a:r>
          <a:r>
            <a:rPr lang="ko-KR" altLang="en-US" sz="1300" b="1" spc="-150" smtClean="0"/>
            <a:t>를 </a:t>
          </a:r>
          <a:r>
            <a:rPr lang="en-US" altLang="ko-KR" sz="1300" b="1" spc="-150" smtClean="0"/>
            <a:t>“sdata”</a:t>
          </a:r>
          <a:r>
            <a:rPr lang="ko-KR" altLang="en-US" sz="1300" b="1" spc="-150" smtClean="0"/>
            <a:t>라는구조체로 받는 경우엔 </a:t>
          </a:r>
          <a:r>
            <a:rPr lang="en-US" altLang="ko-KR" sz="1300" b="1" spc="-150" smtClean="0"/>
            <a:t>sdata=Sensor(1);</a:t>
          </a:r>
          <a:r>
            <a:rPr lang="ko-KR" altLang="en-US" sz="1300" b="1" spc="-150" smtClean="0"/>
            <a:t>를 통해 지속적인 센서값을 받아오도록 프로그래밍하기</a:t>
          </a:r>
          <a:endParaRPr lang="ko-KR" altLang="en-US" sz="1300" b="1" dirty="0"/>
        </a:p>
      </dgm:t>
    </dgm:pt>
    <dgm:pt modelId="{29100CC6-3814-4EF1-8DE5-6B13A3580E29}" type="parTrans" cxnId="{1BB284CC-B9E4-453B-B17F-BAFA1F89E2CD}">
      <dgm:prSet/>
      <dgm:spPr/>
      <dgm:t>
        <a:bodyPr/>
        <a:lstStyle/>
        <a:p>
          <a:pPr latinLnBrk="1"/>
          <a:endParaRPr lang="ko-KR" altLang="en-US"/>
        </a:p>
      </dgm:t>
    </dgm:pt>
    <dgm:pt modelId="{3A6EAA6C-0A61-4E44-AC17-2C0DC6687ED5}" type="sibTrans" cxnId="{1BB284CC-B9E4-453B-B17F-BAFA1F89E2CD}">
      <dgm:prSet/>
      <dgm:spPr/>
      <dgm:t>
        <a:bodyPr/>
        <a:lstStyle/>
        <a:p>
          <a:pPr latinLnBrk="1"/>
          <a:endParaRPr lang="ko-KR" altLang="en-US"/>
        </a:p>
      </dgm:t>
    </dgm:pt>
    <dgm:pt modelId="{F9ECEE8D-40F4-4B01-99F0-D388BF7BB01C}">
      <dgm:prSet custT="1"/>
      <dgm:spPr/>
      <dgm:t>
        <a:bodyPr/>
        <a:lstStyle/>
        <a:p>
          <a:pPr latinLnBrk="1"/>
          <a:r>
            <a:rPr lang="ko-KR" altLang="en-US" sz="1300" b="1" spc="-150" smtClean="0"/>
            <a:t>언어의 스펠링 틀리지 않기</a:t>
          </a:r>
          <a:endParaRPr lang="ko-KR" altLang="en-US" sz="1300" b="1" dirty="0"/>
        </a:p>
      </dgm:t>
    </dgm:pt>
    <dgm:pt modelId="{03A83126-4DAD-4E44-8235-47685918A633}" type="parTrans" cxnId="{100DB699-7BD0-4A46-B4B0-D88B9BF17A17}">
      <dgm:prSet/>
      <dgm:spPr/>
      <dgm:t>
        <a:bodyPr/>
        <a:lstStyle/>
        <a:p>
          <a:pPr latinLnBrk="1"/>
          <a:endParaRPr lang="ko-KR" altLang="en-US"/>
        </a:p>
      </dgm:t>
    </dgm:pt>
    <dgm:pt modelId="{AFFD9E3C-6FFE-49B4-9C7F-425570D18773}" type="sibTrans" cxnId="{100DB699-7BD0-4A46-B4B0-D88B9BF17A17}">
      <dgm:prSet/>
      <dgm:spPr/>
      <dgm:t>
        <a:bodyPr/>
        <a:lstStyle/>
        <a:p>
          <a:pPr latinLnBrk="1"/>
          <a:endParaRPr lang="ko-KR" altLang="en-US"/>
        </a:p>
      </dgm:t>
    </dgm:pt>
    <dgm:pt modelId="{879EF835-BEFE-4CC5-94DF-3D7244B1EE70}">
      <dgm:prSet custT="1"/>
      <dgm:spPr/>
      <dgm:t>
        <a:bodyPr/>
        <a:lstStyle/>
        <a:p>
          <a:pPr latinLnBrk="1"/>
          <a:r>
            <a:rPr lang="en-US" altLang="ko-KR" sz="1300" b="1" spc="-150" smtClean="0"/>
            <a:t>CDSSensor</a:t>
          </a:r>
          <a:r>
            <a:rPr lang="ko-KR" altLang="en-US" sz="1300" b="1" spc="-150" smtClean="0"/>
            <a:t>의 경우 상황에따라 차이는 있겟지만 </a:t>
          </a:r>
          <a:r>
            <a:rPr lang="en-US" altLang="ko-KR" sz="1300" b="1" spc="-150" smtClean="0"/>
            <a:t>150~250</a:t>
          </a:r>
          <a:r>
            <a:rPr lang="ko-KR" altLang="en-US" sz="1300" b="1" spc="-150" smtClean="0"/>
            <a:t>범위에서 판단하기</a:t>
          </a:r>
          <a:endParaRPr lang="en-US" altLang="ko-KR" sz="1300" b="1" spc="-150" dirty="0" smtClean="0"/>
        </a:p>
      </dgm:t>
    </dgm:pt>
    <dgm:pt modelId="{82633AAB-C5A6-4023-B058-5420FE8A62EE}" type="parTrans" cxnId="{8984089B-98DC-4FE9-8965-EDC770B62A5E}">
      <dgm:prSet/>
      <dgm:spPr/>
      <dgm:t>
        <a:bodyPr/>
        <a:lstStyle/>
        <a:p>
          <a:pPr latinLnBrk="1"/>
          <a:endParaRPr lang="ko-KR" altLang="en-US"/>
        </a:p>
      </dgm:t>
    </dgm:pt>
    <dgm:pt modelId="{81E2B125-0A46-41C2-920D-FF05F55E9E25}" type="sibTrans" cxnId="{8984089B-98DC-4FE9-8965-EDC770B62A5E}">
      <dgm:prSet/>
      <dgm:spPr/>
      <dgm:t>
        <a:bodyPr/>
        <a:lstStyle/>
        <a:p>
          <a:pPr latinLnBrk="1"/>
          <a:endParaRPr lang="ko-KR" altLang="en-US"/>
        </a:p>
      </dgm:t>
    </dgm:pt>
    <dgm:pt modelId="{874ACD5F-3D06-4CD1-B940-600E4FD2BA7C}" type="pres">
      <dgm:prSet presAssocID="{A21694D4-F926-439B-B9B5-9E5A2BE175F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52DDF-41B5-49E8-A432-75E00127FDA4}" type="pres">
      <dgm:prSet presAssocID="{A21694D4-F926-439B-B9B5-9E5A2BE175F0}" presName="Name1" presStyleCnt="0"/>
      <dgm:spPr/>
    </dgm:pt>
    <dgm:pt modelId="{448DB306-15D2-4E72-A70F-A3F7E15096FA}" type="pres">
      <dgm:prSet presAssocID="{A21694D4-F926-439B-B9B5-9E5A2BE175F0}" presName="cycle" presStyleCnt="0"/>
      <dgm:spPr/>
    </dgm:pt>
    <dgm:pt modelId="{4C322935-0CA1-493F-A683-18B21355DCFC}" type="pres">
      <dgm:prSet presAssocID="{A21694D4-F926-439B-B9B5-9E5A2BE175F0}" presName="srcNode" presStyleLbl="node1" presStyleIdx="0" presStyleCnt="6"/>
      <dgm:spPr/>
    </dgm:pt>
    <dgm:pt modelId="{E5D82B6E-A0DC-4EA9-A241-94791F09CABB}" type="pres">
      <dgm:prSet presAssocID="{A21694D4-F926-439B-B9B5-9E5A2BE175F0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C1AFFA7-6C29-4031-B3E4-6A117EC4A6BF}" type="pres">
      <dgm:prSet presAssocID="{A21694D4-F926-439B-B9B5-9E5A2BE175F0}" presName="extraNode" presStyleLbl="node1" presStyleIdx="0" presStyleCnt="6"/>
      <dgm:spPr/>
    </dgm:pt>
    <dgm:pt modelId="{3A5C5114-128D-4A2D-BCD7-3BF21DC87C2C}" type="pres">
      <dgm:prSet presAssocID="{A21694D4-F926-439B-B9B5-9E5A2BE175F0}" presName="dstNode" presStyleLbl="node1" presStyleIdx="0" presStyleCnt="6"/>
      <dgm:spPr/>
    </dgm:pt>
    <dgm:pt modelId="{E35EED1A-611C-4307-8E00-677987661429}" type="pres">
      <dgm:prSet presAssocID="{052902BA-7670-415A-B2F3-BF576008C92A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30F9F9-0283-427A-ABD0-8CF42D2B6747}" type="pres">
      <dgm:prSet presAssocID="{052902BA-7670-415A-B2F3-BF576008C92A}" presName="accent_1" presStyleCnt="0"/>
      <dgm:spPr/>
    </dgm:pt>
    <dgm:pt modelId="{D6F32006-C2D9-44B2-936B-15980D3396FA}" type="pres">
      <dgm:prSet presAssocID="{052902BA-7670-415A-B2F3-BF576008C92A}" presName="accentRepeatNode" presStyleLbl="solidFgAcc1" presStyleIdx="0" presStyleCnt="6"/>
      <dgm:spPr/>
    </dgm:pt>
    <dgm:pt modelId="{BC26A5A2-9403-40BB-BA91-7E4AA43DC06B}" type="pres">
      <dgm:prSet presAssocID="{76EF91B6-48F0-4E5E-A6A2-AE798A40C9F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CFEE58-31C6-4881-BC3A-BD06348039D1}" type="pres">
      <dgm:prSet presAssocID="{76EF91B6-48F0-4E5E-A6A2-AE798A40C9FD}" presName="accent_2" presStyleCnt="0"/>
      <dgm:spPr/>
    </dgm:pt>
    <dgm:pt modelId="{5588A631-0305-4EA7-A502-40B2B7F17E52}" type="pres">
      <dgm:prSet presAssocID="{76EF91B6-48F0-4E5E-A6A2-AE798A40C9FD}" presName="accentRepeatNode" presStyleLbl="solidFgAcc1" presStyleIdx="1" presStyleCnt="6"/>
      <dgm:spPr/>
    </dgm:pt>
    <dgm:pt modelId="{776C523A-7296-4A0E-A1BB-D080C52A3516}" type="pres">
      <dgm:prSet presAssocID="{334E5F17-70C8-4625-831D-FB6A35AE345E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BE8DB4-FCEC-4CAA-80FC-90FFC8D2C87D}" type="pres">
      <dgm:prSet presAssocID="{334E5F17-70C8-4625-831D-FB6A35AE345E}" presName="accent_3" presStyleCnt="0"/>
      <dgm:spPr/>
    </dgm:pt>
    <dgm:pt modelId="{8B660551-5FC6-416E-A5C0-5AAD1AF29FA0}" type="pres">
      <dgm:prSet presAssocID="{334E5F17-70C8-4625-831D-FB6A35AE345E}" presName="accentRepeatNode" presStyleLbl="solidFgAcc1" presStyleIdx="2" presStyleCnt="6"/>
      <dgm:spPr/>
    </dgm:pt>
    <dgm:pt modelId="{5D1250A3-34C1-46F1-B53D-10539FFC0CBA}" type="pres">
      <dgm:prSet presAssocID="{879EF835-BEFE-4CC5-94DF-3D7244B1EE7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2B0112-DA6D-4E8E-9E46-25718C8E3502}" type="pres">
      <dgm:prSet presAssocID="{879EF835-BEFE-4CC5-94DF-3D7244B1EE70}" presName="accent_4" presStyleCnt="0"/>
      <dgm:spPr/>
    </dgm:pt>
    <dgm:pt modelId="{607B32E4-1157-4CD9-80B4-981F3554004D}" type="pres">
      <dgm:prSet presAssocID="{879EF835-BEFE-4CC5-94DF-3D7244B1EE70}" presName="accentRepeatNode" presStyleLbl="solidFgAcc1" presStyleIdx="3" presStyleCnt="6"/>
      <dgm:spPr/>
    </dgm:pt>
    <dgm:pt modelId="{30A1991E-B6CB-4378-8A70-CCA0333BC4D9}" type="pres">
      <dgm:prSet presAssocID="{C5E37731-3A9F-47E3-9BBE-7583C42BE1A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C51F5A-620F-4C39-96D1-EDDF3C2A6C20}" type="pres">
      <dgm:prSet presAssocID="{C5E37731-3A9F-47E3-9BBE-7583C42BE1A8}" presName="accent_5" presStyleCnt="0"/>
      <dgm:spPr/>
    </dgm:pt>
    <dgm:pt modelId="{40BA7400-9CBC-4267-BC1A-A5D9E3B06F8C}" type="pres">
      <dgm:prSet presAssocID="{C5E37731-3A9F-47E3-9BBE-7583C42BE1A8}" presName="accentRepeatNode" presStyleLbl="solidFgAcc1" presStyleIdx="4" presStyleCnt="6"/>
      <dgm:spPr/>
    </dgm:pt>
    <dgm:pt modelId="{64DF4A65-792C-42D4-846A-EE097F7D189D}" type="pres">
      <dgm:prSet presAssocID="{F9ECEE8D-40F4-4B01-99F0-D388BF7BB01C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3CA6BA-9FA5-422D-8EE8-1A5773321BA2}" type="pres">
      <dgm:prSet presAssocID="{F9ECEE8D-40F4-4B01-99F0-D388BF7BB01C}" presName="accent_6" presStyleCnt="0"/>
      <dgm:spPr/>
    </dgm:pt>
    <dgm:pt modelId="{DB84CD6B-D5F4-41A3-9BEA-0D3CFB9B64BE}" type="pres">
      <dgm:prSet presAssocID="{F9ECEE8D-40F4-4B01-99F0-D388BF7BB01C}" presName="accentRepeatNode" presStyleLbl="solidFgAcc1" presStyleIdx="5" presStyleCnt="6"/>
      <dgm:spPr/>
    </dgm:pt>
  </dgm:ptLst>
  <dgm:cxnLst>
    <dgm:cxn modelId="{0BA4E125-7733-42E3-8942-AC5270888E45}" srcId="{A21694D4-F926-439B-B9B5-9E5A2BE175F0}" destId="{052902BA-7670-415A-B2F3-BF576008C92A}" srcOrd="0" destOrd="0" parTransId="{8A453DA5-9BF4-4EC5-A21D-EE4FB9DCC28A}" sibTransId="{8589C333-A8F5-4CC2-943D-2FEFDECB87A1}"/>
    <dgm:cxn modelId="{100DB699-7BD0-4A46-B4B0-D88B9BF17A17}" srcId="{A21694D4-F926-439B-B9B5-9E5A2BE175F0}" destId="{F9ECEE8D-40F4-4B01-99F0-D388BF7BB01C}" srcOrd="5" destOrd="0" parTransId="{03A83126-4DAD-4E44-8235-47685918A633}" sibTransId="{AFFD9E3C-6FFE-49B4-9C7F-425570D18773}"/>
    <dgm:cxn modelId="{5C2AD618-7C54-4D11-ACE1-7643D3C3FEEF}" type="presOf" srcId="{8589C333-A8F5-4CC2-943D-2FEFDECB87A1}" destId="{E5D82B6E-A0DC-4EA9-A241-94791F09CABB}" srcOrd="0" destOrd="0" presId="urn:microsoft.com/office/officeart/2008/layout/VerticalCurvedList"/>
    <dgm:cxn modelId="{008CAEFF-C398-41D0-B745-1FC44BEF9EA5}" type="presOf" srcId="{052902BA-7670-415A-B2F3-BF576008C92A}" destId="{E35EED1A-611C-4307-8E00-677987661429}" srcOrd="0" destOrd="0" presId="urn:microsoft.com/office/officeart/2008/layout/VerticalCurvedList"/>
    <dgm:cxn modelId="{9BC80AB5-2FE1-4871-A004-B9C914D80924}" type="presOf" srcId="{76EF91B6-48F0-4E5E-A6A2-AE798A40C9FD}" destId="{BC26A5A2-9403-40BB-BA91-7E4AA43DC06B}" srcOrd="0" destOrd="0" presId="urn:microsoft.com/office/officeart/2008/layout/VerticalCurvedList"/>
    <dgm:cxn modelId="{8984089B-98DC-4FE9-8965-EDC770B62A5E}" srcId="{A21694D4-F926-439B-B9B5-9E5A2BE175F0}" destId="{879EF835-BEFE-4CC5-94DF-3D7244B1EE70}" srcOrd="3" destOrd="0" parTransId="{82633AAB-C5A6-4023-B058-5420FE8A62EE}" sibTransId="{81E2B125-0A46-41C2-920D-FF05F55E9E25}"/>
    <dgm:cxn modelId="{5DD2AEE1-4982-4DB3-9697-DE632D5F11AF}" type="presOf" srcId="{334E5F17-70C8-4625-831D-FB6A35AE345E}" destId="{776C523A-7296-4A0E-A1BB-D080C52A3516}" srcOrd="0" destOrd="0" presId="urn:microsoft.com/office/officeart/2008/layout/VerticalCurvedList"/>
    <dgm:cxn modelId="{47603290-6E23-4F76-BA12-AD248A461017}" srcId="{A21694D4-F926-439B-B9B5-9E5A2BE175F0}" destId="{76EF91B6-48F0-4E5E-A6A2-AE798A40C9FD}" srcOrd="1" destOrd="0" parTransId="{FE01ABB6-8E38-4168-801C-256785E5316C}" sibTransId="{B0E8A4B0-EADC-49F7-8260-141389FD8D7E}"/>
    <dgm:cxn modelId="{A520581E-C71E-4440-8EEA-5D37DCF3BB24}" type="presOf" srcId="{A21694D4-F926-439B-B9B5-9E5A2BE175F0}" destId="{874ACD5F-3D06-4CD1-B940-600E4FD2BA7C}" srcOrd="0" destOrd="0" presId="urn:microsoft.com/office/officeart/2008/layout/VerticalCurvedList"/>
    <dgm:cxn modelId="{1DBE4438-5FB9-4A53-B5C4-F40217693AE0}" type="presOf" srcId="{C5E37731-3A9F-47E3-9BBE-7583C42BE1A8}" destId="{30A1991E-B6CB-4378-8A70-CCA0333BC4D9}" srcOrd="0" destOrd="0" presId="urn:microsoft.com/office/officeart/2008/layout/VerticalCurvedList"/>
    <dgm:cxn modelId="{E7B5B5CC-525E-4980-A4B9-691CE656D59F}" type="presOf" srcId="{879EF835-BEFE-4CC5-94DF-3D7244B1EE70}" destId="{5D1250A3-34C1-46F1-B53D-10539FFC0CBA}" srcOrd="0" destOrd="0" presId="urn:microsoft.com/office/officeart/2008/layout/VerticalCurvedList"/>
    <dgm:cxn modelId="{1BB284CC-B9E4-453B-B17F-BAFA1F89E2CD}" srcId="{A21694D4-F926-439B-B9B5-9E5A2BE175F0}" destId="{C5E37731-3A9F-47E3-9BBE-7583C42BE1A8}" srcOrd="4" destOrd="0" parTransId="{29100CC6-3814-4EF1-8DE5-6B13A3580E29}" sibTransId="{3A6EAA6C-0A61-4E44-AC17-2C0DC6687ED5}"/>
    <dgm:cxn modelId="{4A81C95F-CCF0-4DA2-8CC7-7A9FA026F2B1}" srcId="{A21694D4-F926-439B-B9B5-9E5A2BE175F0}" destId="{334E5F17-70C8-4625-831D-FB6A35AE345E}" srcOrd="2" destOrd="0" parTransId="{07C75FD8-1F2B-41FB-A191-AA54877DF9C5}" sibTransId="{959C789F-8F94-4435-99EA-6F7C33B655B0}"/>
    <dgm:cxn modelId="{1CC7B2AE-6F90-473B-8F99-B360D6FFD429}" type="presOf" srcId="{F9ECEE8D-40F4-4B01-99F0-D388BF7BB01C}" destId="{64DF4A65-792C-42D4-846A-EE097F7D189D}" srcOrd="0" destOrd="0" presId="urn:microsoft.com/office/officeart/2008/layout/VerticalCurvedList"/>
    <dgm:cxn modelId="{8864C2B3-3B93-4D0A-AEA6-6B01F2879BA1}" type="presParOf" srcId="{874ACD5F-3D06-4CD1-B940-600E4FD2BA7C}" destId="{13E52DDF-41B5-49E8-A432-75E00127FDA4}" srcOrd="0" destOrd="0" presId="urn:microsoft.com/office/officeart/2008/layout/VerticalCurvedList"/>
    <dgm:cxn modelId="{831835FB-A3BB-455E-BFB7-747DEF5DBC8B}" type="presParOf" srcId="{13E52DDF-41B5-49E8-A432-75E00127FDA4}" destId="{448DB306-15D2-4E72-A70F-A3F7E15096FA}" srcOrd="0" destOrd="0" presId="urn:microsoft.com/office/officeart/2008/layout/VerticalCurvedList"/>
    <dgm:cxn modelId="{C5A1A873-3DA8-4288-8258-9F1B349E4742}" type="presParOf" srcId="{448DB306-15D2-4E72-A70F-A3F7E15096FA}" destId="{4C322935-0CA1-493F-A683-18B21355DCFC}" srcOrd="0" destOrd="0" presId="urn:microsoft.com/office/officeart/2008/layout/VerticalCurvedList"/>
    <dgm:cxn modelId="{B9F51B19-1717-4FFB-AF06-FF3E3CD3A5AF}" type="presParOf" srcId="{448DB306-15D2-4E72-A70F-A3F7E15096FA}" destId="{E5D82B6E-A0DC-4EA9-A241-94791F09CABB}" srcOrd="1" destOrd="0" presId="urn:microsoft.com/office/officeart/2008/layout/VerticalCurvedList"/>
    <dgm:cxn modelId="{7B0B21B1-1951-4E77-992B-DDAA0D0A4E6B}" type="presParOf" srcId="{448DB306-15D2-4E72-A70F-A3F7E15096FA}" destId="{9C1AFFA7-6C29-4031-B3E4-6A117EC4A6BF}" srcOrd="2" destOrd="0" presId="urn:microsoft.com/office/officeart/2008/layout/VerticalCurvedList"/>
    <dgm:cxn modelId="{D0F3E76E-E09C-49AF-957A-CB2059ADE1F3}" type="presParOf" srcId="{448DB306-15D2-4E72-A70F-A3F7E15096FA}" destId="{3A5C5114-128D-4A2D-BCD7-3BF21DC87C2C}" srcOrd="3" destOrd="0" presId="urn:microsoft.com/office/officeart/2008/layout/VerticalCurvedList"/>
    <dgm:cxn modelId="{72FF66F3-4952-44AC-9CBB-F169A7780C68}" type="presParOf" srcId="{13E52DDF-41B5-49E8-A432-75E00127FDA4}" destId="{E35EED1A-611C-4307-8E00-677987661429}" srcOrd="1" destOrd="0" presId="urn:microsoft.com/office/officeart/2008/layout/VerticalCurvedList"/>
    <dgm:cxn modelId="{422EEE0D-9B33-414F-91FD-A556F86883FB}" type="presParOf" srcId="{13E52DDF-41B5-49E8-A432-75E00127FDA4}" destId="{4830F9F9-0283-427A-ABD0-8CF42D2B6747}" srcOrd="2" destOrd="0" presId="urn:microsoft.com/office/officeart/2008/layout/VerticalCurvedList"/>
    <dgm:cxn modelId="{BB44AEB1-A6D4-4889-8EF0-92A67E13C365}" type="presParOf" srcId="{4830F9F9-0283-427A-ABD0-8CF42D2B6747}" destId="{D6F32006-C2D9-44B2-936B-15980D3396FA}" srcOrd="0" destOrd="0" presId="urn:microsoft.com/office/officeart/2008/layout/VerticalCurvedList"/>
    <dgm:cxn modelId="{AF0D2BE8-F9AB-4595-81C3-2E327E16BDF2}" type="presParOf" srcId="{13E52DDF-41B5-49E8-A432-75E00127FDA4}" destId="{BC26A5A2-9403-40BB-BA91-7E4AA43DC06B}" srcOrd="3" destOrd="0" presId="urn:microsoft.com/office/officeart/2008/layout/VerticalCurvedList"/>
    <dgm:cxn modelId="{9347F6C4-CEB0-4C2F-A717-E3BF0FA7E190}" type="presParOf" srcId="{13E52DDF-41B5-49E8-A432-75E00127FDA4}" destId="{6ACFEE58-31C6-4881-BC3A-BD06348039D1}" srcOrd="4" destOrd="0" presId="urn:microsoft.com/office/officeart/2008/layout/VerticalCurvedList"/>
    <dgm:cxn modelId="{B36A3B1C-71CE-4DC3-922A-49D739D8F179}" type="presParOf" srcId="{6ACFEE58-31C6-4881-BC3A-BD06348039D1}" destId="{5588A631-0305-4EA7-A502-40B2B7F17E52}" srcOrd="0" destOrd="0" presId="urn:microsoft.com/office/officeart/2008/layout/VerticalCurvedList"/>
    <dgm:cxn modelId="{467A6FF2-E1AB-4298-9BAD-F43DED2D523A}" type="presParOf" srcId="{13E52DDF-41B5-49E8-A432-75E00127FDA4}" destId="{776C523A-7296-4A0E-A1BB-D080C52A3516}" srcOrd="5" destOrd="0" presId="urn:microsoft.com/office/officeart/2008/layout/VerticalCurvedList"/>
    <dgm:cxn modelId="{D23A6A1A-A342-4D77-B72E-19923D469763}" type="presParOf" srcId="{13E52DDF-41B5-49E8-A432-75E00127FDA4}" destId="{00BE8DB4-FCEC-4CAA-80FC-90FFC8D2C87D}" srcOrd="6" destOrd="0" presId="urn:microsoft.com/office/officeart/2008/layout/VerticalCurvedList"/>
    <dgm:cxn modelId="{A7E5F3FE-F378-489E-AC18-D44AF3067BCD}" type="presParOf" srcId="{00BE8DB4-FCEC-4CAA-80FC-90FFC8D2C87D}" destId="{8B660551-5FC6-416E-A5C0-5AAD1AF29FA0}" srcOrd="0" destOrd="0" presId="urn:microsoft.com/office/officeart/2008/layout/VerticalCurvedList"/>
    <dgm:cxn modelId="{70EC6A38-8C92-41C0-AEE2-B02A106D724B}" type="presParOf" srcId="{13E52DDF-41B5-49E8-A432-75E00127FDA4}" destId="{5D1250A3-34C1-46F1-B53D-10539FFC0CBA}" srcOrd="7" destOrd="0" presId="urn:microsoft.com/office/officeart/2008/layout/VerticalCurvedList"/>
    <dgm:cxn modelId="{2E24C4A8-3650-4945-B02C-AB5BFEE6CAEA}" type="presParOf" srcId="{13E52DDF-41B5-49E8-A432-75E00127FDA4}" destId="{EA2B0112-DA6D-4E8E-9E46-25718C8E3502}" srcOrd="8" destOrd="0" presId="urn:microsoft.com/office/officeart/2008/layout/VerticalCurvedList"/>
    <dgm:cxn modelId="{BC75BC64-D976-4F5F-9C8A-3DA201E8B875}" type="presParOf" srcId="{EA2B0112-DA6D-4E8E-9E46-25718C8E3502}" destId="{607B32E4-1157-4CD9-80B4-981F3554004D}" srcOrd="0" destOrd="0" presId="urn:microsoft.com/office/officeart/2008/layout/VerticalCurvedList"/>
    <dgm:cxn modelId="{32743EB7-BC7B-4D6D-9029-63BC78B6890F}" type="presParOf" srcId="{13E52DDF-41B5-49E8-A432-75E00127FDA4}" destId="{30A1991E-B6CB-4378-8A70-CCA0333BC4D9}" srcOrd="9" destOrd="0" presId="urn:microsoft.com/office/officeart/2008/layout/VerticalCurvedList"/>
    <dgm:cxn modelId="{E102905A-4D33-4164-A0F6-6D4AD1384D27}" type="presParOf" srcId="{13E52DDF-41B5-49E8-A432-75E00127FDA4}" destId="{A5C51F5A-620F-4C39-96D1-EDDF3C2A6C20}" srcOrd="10" destOrd="0" presId="urn:microsoft.com/office/officeart/2008/layout/VerticalCurvedList"/>
    <dgm:cxn modelId="{56056661-088D-49EE-9A10-73036506601C}" type="presParOf" srcId="{A5C51F5A-620F-4C39-96D1-EDDF3C2A6C20}" destId="{40BA7400-9CBC-4267-BC1A-A5D9E3B06F8C}" srcOrd="0" destOrd="0" presId="urn:microsoft.com/office/officeart/2008/layout/VerticalCurvedList"/>
    <dgm:cxn modelId="{019666DD-FC81-49A6-81E0-D1A73C36636C}" type="presParOf" srcId="{13E52DDF-41B5-49E8-A432-75E00127FDA4}" destId="{64DF4A65-792C-42D4-846A-EE097F7D189D}" srcOrd="11" destOrd="0" presId="urn:microsoft.com/office/officeart/2008/layout/VerticalCurvedList"/>
    <dgm:cxn modelId="{DB45B8EF-CCF3-494D-B2D8-CBEF7F6C3F76}" type="presParOf" srcId="{13E52DDF-41B5-49E8-A432-75E00127FDA4}" destId="{B23CA6BA-9FA5-422D-8EE8-1A5773321BA2}" srcOrd="12" destOrd="0" presId="urn:microsoft.com/office/officeart/2008/layout/VerticalCurvedList"/>
    <dgm:cxn modelId="{3F86921D-53D1-4D1A-A803-C83BB18A8B36}" type="presParOf" srcId="{B23CA6BA-9FA5-422D-8EE8-1A5773321BA2}" destId="{DB84CD6B-D5F4-41A3-9BEA-0D3CFB9B64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26E1FD6-ED57-4FD9-ADF5-85892AEF8DF9}">
      <dsp:nvSpPr>
        <dsp:cNvPr id="0" name=""/>
        <dsp:cNvSpPr/>
      </dsp:nvSpPr>
      <dsp:spPr>
        <a:xfrm>
          <a:off x="2109961" y="547056"/>
          <a:ext cx="3652791" cy="3652791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16BAA-EB15-4671-9D41-1595AA253FA2}">
      <dsp:nvSpPr>
        <dsp:cNvPr id="0" name=""/>
        <dsp:cNvSpPr/>
      </dsp:nvSpPr>
      <dsp:spPr>
        <a:xfrm>
          <a:off x="2109961" y="547056"/>
          <a:ext cx="3652791" cy="3652791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FDFC3-F6F2-4C0F-8450-62C7AB9074FB}">
      <dsp:nvSpPr>
        <dsp:cNvPr id="0" name=""/>
        <dsp:cNvSpPr/>
      </dsp:nvSpPr>
      <dsp:spPr>
        <a:xfrm>
          <a:off x="2109961" y="547056"/>
          <a:ext cx="3652791" cy="3652791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A094C-32EE-48AA-8B4B-12DF7B247ACB}">
      <dsp:nvSpPr>
        <dsp:cNvPr id="0" name=""/>
        <dsp:cNvSpPr/>
      </dsp:nvSpPr>
      <dsp:spPr>
        <a:xfrm>
          <a:off x="2109961" y="547056"/>
          <a:ext cx="3652791" cy="3652791"/>
        </a:xfrm>
        <a:prstGeom prst="blockArc">
          <a:avLst>
            <a:gd name="adj1" fmla="val 16200000"/>
            <a:gd name="adj2" fmla="val 0"/>
            <a:gd name="adj3" fmla="val 463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EBE88-4A95-4A60-B266-353A56FEB724}">
      <dsp:nvSpPr>
        <dsp:cNvPr id="0" name=""/>
        <dsp:cNvSpPr/>
      </dsp:nvSpPr>
      <dsp:spPr>
        <a:xfrm>
          <a:off x="3096421" y="1533516"/>
          <a:ext cx="1679871" cy="1679871"/>
        </a:xfrm>
        <a:prstGeom prst="ellipse">
          <a:avLst/>
        </a:prstGeom>
        <a:solidFill>
          <a:srgbClr val="83C9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D-day</a:t>
          </a:r>
          <a:endParaRPr lang="ko-KR" altLang="en-US" sz="2000" kern="1200" dirty="0"/>
        </a:p>
      </dsp:txBody>
      <dsp:txXfrm>
        <a:off x="3096421" y="1533516"/>
        <a:ext cx="1679871" cy="1679871"/>
      </dsp:txXfrm>
    </dsp:sp>
    <dsp:sp modelId="{E4EDF717-C714-42B0-BEBC-52981104FA07}">
      <dsp:nvSpPr>
        <dsp:cNvPr id="0" name=""/>
        <dsp:cNvSpPr/>
      </dsp:nvSpPr>
      <dsp:spPr>
        <a:xfrm>
          <a:off x="3348402" y="1433"/>
          <a:ext cx="1175909" cy="1175909"/>
        </a:xfrm>
        <a:prstGeom prst="ellipse">
          <a:avLst/>
        </a:prstGeom>
        <a:solidFill>
          <a:srgbClr val="8DD9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PL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박상면</a:t>
          </a:r>
          <a:endParaRPr lang="en-US" altLang="ko-KR" sz="1400" kern="1200" dirty="0"/>
        </a:p>
      </dsp:txBody>
      <dsp:txXfrm>
        <a:off x="3348402" y="1433"/>
        <a:ext cx="1175909" cy="1175909"/>
      </dsp:txXfrm>
    </dsp:sp>
    <dsp:sp modelId="{30D90EDE-664D-4459-9BC4-50F56614B925}">
      <dsp:nvSpPr>
        <dsp:cNvPr id="0" name=""/>
        <dsp:cNvSpPr/>
      </dsp:nvSpPr>
      <dsp:spPr>
        <a:xfrm>
          <a:off x="5132465" y="1785497"/>
          <a:ext cx="1175909" cy="1175909"/>
        </a:xfrm>
        <a:prstGeom prst="ellipse">
          <a:avLst/>
        </a:prstGeom>
        <a:solidFill>
          <a:srgbClr val="8DD9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ML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김수경</a:t>
          </a:r>
        </a:p>
      </dsp:txBody>
      <dsp:txXfrm>
        <a:off x="5132465" y="1785497"/>
        <a:ext cx="1175909" cy="1175909"/>
      </dsp:txXfrm>
    </dsp:sp>
    <dsp:sp modelId="{1963BECA-DC05-4264-AE86-7C9FBA1A8710}">
      <dsp:nvSpPr>
        <dsp:cNvPr id="0" name=""/>
        <dsp:cNvSpPr/>
      </dsp:nvSpPr>
      <dsp:spPr>
        <a:xfrm>
          <a:off x="3348402" y="3569560"/>
          <a:ext cx="1175909" cy="1175909"/>
        </a:xfrm>
        <a:prstGeom prst="ellipse">
          <a:avLst/>
        </a:prstGeom>
        <a:solidFill>
          <a:srgbClr val="8DD9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KL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김상민</a:t>
          </a:r>
        </a:p>
      </dsp:txBody>
      <dsp:txXfrm>
        <a:off x="3348402" y="3569560"/>
        <a:ext cx="1175909" cy="1175909"/>
      </dsp:txXfrm>
    </dsp:sp>
    <dsp:sp modelId="{A3EC1D55-FA96-40B9-9886-7CDCBD7D7E13}">
      <dsp:nvSpPr>
        <dsp:cNvPr id="0" name=""/>
        <dsp:cNvSpPr/>
      </dsp:nvSpPr>
      <dsp:spPr>
        <a:xfrm>
          <a:off x="1564339" y="1785497"/>
          <a:ext cx="1175909" cy="1175909"/>
        </a:xfrm>
        <a:prstGeom prst="ellipse">
          <a:avLst/>
        </a:prstGeom>
        <a:solidFill>
          <a:srgbClr val="8DD9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TL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레쑤언</a:t>
          </a:r>
          <a:r>
            <a:rPr lang="ko-KR" altLang="en-US" sz="1400" kern="1200" dirty="0"/>
            <a:t> 휘</a:t>
          </a:r>
          <a:endParaRPr lang="en-US" altLang="ko-KR" sz="1400" kern="1200" dirty="0"/>
        </a:p>
      </dsp:txBody>
      <dsp:txXfrm>
        <a:off x="1564339" y="1785497"/>
        <a:ext cx="1175909" cy="117590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A3F5B7-7310-44AB-8C4D-835F365AF81B}">
      <dsp:nvSpPr>
        <dsp:cNvPr id="0" name=""/>
        <dsp:cNvSpPr/>
      </dsp:nvSpPr>
      <dsp:spPr>
        <a:xfrm>
          <a:off x="2026200" y="1103"/>
          <a:ext cx="2018291" cy="1005199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Subtraction</a:t>
          </a:r>
          <a:endParaRPr lang="ko-KR" altLang="en-US" sz="1800" kern="1200" dirty="0"/>
        </a:p>
      </dsp:txBody>
      <dsp:txXfrm>
        <a:off x="2026200" y="1103"/>
        <a:ext cx="2018291" cy="1005199"/>
      </dsp:txXfrm>
    </dsp:sp>
    <dsp:sp modelId="{5A1203FD-0ADE-4ED8-90AA-D65E24BC7CF3}">
      <dsp:nvSpPr>
        <dsp:cNvPr id="0" name=""/>
        <dsp:cNvSpPr/>
      </dsp:nvSpPr>
      <dsp:spPr>
        <a:xfrm>
          <a:off x="1042626" y="524107"/>
          <a:ext cx="4058363" cy="4058363"/>
        </a:xfrm>
        <a:custGeom>
          <a:avLst/>
          <a:gdLst/>
          <a:ahLst/>
          <a:cxnLst/>
          <a:rect l="0" t="0" r="0" b="0"/>
          <a:pathLst>
            <a:path>
              <a:moveTo>
                <a:pt x="3011216" y="253460"/>
              </a:moveTo>
              <a:arcTo wR="2029181" hR="2029181" stAng="17936646" swAng="179287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1AB9B-3E74-4735-90B3-2291367484D9}">
      <dsp:nvSpPr>
        <dsp:cNvPr id="0" name=""/>
        <dsp:cNvSpPr/>
      </dsp:nvSpPr>
      <dsp:spPr>
        <a:xfrm>
          <a:off x="4140587" y="1512026"/>
          <a:ext cx="1775864" cy="108026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Multiplication</a:t>
          </a:r>
          <a:endParaRPr lang="ko-KR" altLang="en-US" sz="1800" kern="1200" dirty="0"/>
        </a:p>
      </dsp:txBody>
      <dsp:txXfrm>
        <a:off x="4140587" y="1512026"/>
        <a:ext cx="1775864" cy="1080262"/>
      </dsp:txXfrm>
    </dsp:sp>
    <dsp:sp modelId="{564A4F97-3AD6-4843-ADEB-4C0CE20FC5BB}">
      <dsp:nvSpPr>
        <dsp:cNvPr id="0" name=""/>
        <dsp:cNvSpPr/>
      </dsp:nvSpPr>
      <dsp:spPr>
        <a:xfrm>
          <a:off x="1026866" y="521928"/>
          <a:ext cx="4058363" cy="4058363"/>
        </a:xfrm>
        <a:custGeom>
          <a:avLst/>
          <a:gdLst/>
          <a:ahLst/>
          <a:cxnLst/>
          <a:rect l="0" t="0" r="0" b="0"/>
          <a:pathLst>
            <a:path>
              <a:moveTo>
                <a:pt x="4057781" y="2077773"/>
              </a:moveTo>
              <a:arcTo wR="2029181" hR="2029181" stAng="82329" swAng="12379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9B76D-6F05-4DAC-BB15-77C428316114}">
      <dsp:nvSpPr>
        <dsp:cNvPr id="0" name=""/>
        <dsp:cNvSpPr/>
      </dsp:nvSpPr>
      <dsp:spPr>
        <a:xfrm>
          <a:off x="3591854" y="3318275"/>
          <a:ext cx="1964808" cy="1153794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Attribute 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Dependency</a:t>
          </a:r>
          <a:endParaRPr lang="ko-KR" altLang="en-US" sz="1800" kern="1200" dirty="0"/>
        </a:p>
      </dsp:txBody>
      <dsp:txXfrm>
        <a:off x="3591854" y="3318275"/>
        <a:ext cx="1964808" cy="1153794"/>
      </dsp:txXfrm>
    </dsp:sp>
    <dsp:sp modelId="{2A443456-64C8-404C-9DCE-784989C419A8}">
      <dsp:nvSpPr>
        <dsp:cNvPr id="0" name=""/>
        <dsp:cNvSpPr/>
      </dsp:nvSpPr>
      <dsp:spPr>
        <a:xfrm>
          <a:off x="1122296" y="493888"/>
          <a:ext cx="4058363" cy="4058363"/>
        </a:xfrm>
        <a:custGeom>
          <a:avLst/>
          <a:gdLst/>
          <a:ahLst/>
          <a:cxnLst/>
          <a:rect l="0" t="0" r="0" b="0"/>
          <a:pathLst>
            <a:path>
              <a:moveTo>
                <a:pt x="2582829" y="3981373"/>
              </a:moveTo>
              <a:arcTo wR="2029181" hR="2029181" stAng="4449989" swAng="194995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DF707-4248-461F-BC00-894B34242834}">
      <dsp:nvSpPr>
        <dsp:cNvPr id="0" name=""/>
        <dsp:cNvSpPr/>
      </dsp:nvSpPr>
      <dsp:spPr>
        <a:xfrm>
          <a:off x="555062" y="3312391"/>
          <a:ext cx="2049267" cy="115127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Task 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Unification</a:t>
          </a:r>
          <a:endParaRPr lang="ko-KR" altLang="en-US" sz="1800" kern="1200" dirty="0"/>
        </a:p>
      </dsp:txBody>
      <dsp:txXfrm>
        <a:off x="555062" y="3312391"/>
        <a:ext cx="2049267" cy="1151270"/>
      </dsp:txXfrm>
    </dsp:sp>
    <dsp:sp modelId="{857F4BF6-3852-4A35-9E27-B2F28975DEFF}">
      <dsp:nvSpPr>
        <dsp:cNvPr id="0" name=""/>
        <dsp:cNvSpPr/>
      </dsp:nvSpPr>
      <dsp:spPr>
        <a:xfrm>
          <a:off x="1030305" y="458006"/>
          <a:ext cx="4058363" cy="4058363"/>
        </a:xfrm>
        <a:custGeom>
          <a:avLst/>
          <a:gdLst/>
          <a:ahLst/>
          <a:cxnLst/>
          <a:rect l="0" t="0" r="0" b="0"/>
          <a:pathLst>
            <a:path>
              <a:moveTo>
                <a:pt x="172372" y="2847619"/>
              </a:moveTo>
              <a:arcTo wR="2029181" hR="2029181" stAng="9372795" swAng="12356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DBAB9-323C-461E-B97F-20BDFC096B8A}">
      <dsp:nvSpPr>
        <dsp:cNvPr id="0" name=""/>
        <dsp:cNvSpPr/>
      </dsp:nvSpPr>
      <dsp:spPr>
        <a:xfrm>
          <a:off x="228069" y="1511537"/>
          <a:ext cx="1725251" cy="1081256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/>
            <a:t>Division</a:t>
          </a:r>
          <a:endParaRPr lang="ko-KR" altLang="en-US" sz="1800" kern="1200" dirty="0">
            <a:solidFill>
              <a:schemeClr val="bg1"/>
            </a:solidFill>
          </a:endParaRPr>
        </a:p>
      </dsp:txBody>
      <dsp:txXfrm>
        <a:off x="228069" y="1511537"/>
        <a:ext cx="1725251" cy="1081256"/>
      </dsp:txXfrm>
    </dsp:sp>
    <dsp:sp modelId="{5557563A-4785-4D39-8D16-C0060C2B5F85}">
      <dsp:nvSpPr>
        <dsp:cNvPr id="0" name=""/>
        <dsp:cNvSpPr/>
      </dsp:nvSpPr>
      <dsp:spPr>
        <a:xfrm>
          <a:off x="1051710" y="476800"/>
          <a:ext cx="4058363" cy="4058363"/>
        </a:xfrm>
        <a:custGeom>
          <a:avLst/>
          <a:gdLst/>
          <a:ahLst/>
          <a:cxnLst/>
          <a:rect l="0" t="0" r="0" b="0"/>
          <a:pathLst>
            <a:path>
              <a:moveTo>
                <a:pt x="265439" y="1025790"/>
              </a:moveTo>
              <a:arcTo wR="2029181" hR="2029181" stAng="12578130" swAng="17254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1F6C15A-A0C2-48A7-8D18-A11A72E3E62C}">
      <dsp:nvSpPr>
        <dsp:cNvPr id="0" name=""/>
        <dsp:cNvSpPr/>
      </dsp:nvSpPr>
      <dsp:spPr>
        <a:xfrm>
          <a:off x="0" y="81660"/>
          <a:ext cx="6096000" cy="847006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/>
            <a:t>1. </a:t>
          </a:r>
          <a:r>
            <a:rPr lang="en-US" sz="2700" b="1" i="0" kern="1200" dirty="0"/>
            <a:t>Closed World</a:t>
          </a:r>
          <a:r>
            <a:rPr lang="en-US" altLang="ko-KR" sz="2700" kern="1200" dirty="0"/>
            <a:t> </a:t>
          </a:r>
          <a:endParaRPr lang="ko-KR" altLang="en-US" sz="2700" kern="1200" dirty="0"/>
        </a:p>
      </dsp:txBody>
      <dsp:txXfrm>
        <a:off x="0" y="81660"/>
        <a:ext cx="6096000" cy="847006"/>
      </dsp:txXfrm>
    </dsp:sp>
    <dsp:sp modelId="{21C7E0D6-5EE2-49A6-B881-0B61E8088986}">
      <dsp:nvSpPr>
        <dsp:cNvPr id="0" name=""/>
        <dsp:cNvSpPr/>
      </dsp:nvSpPr>
      <dsp:spPr>
        <a:xfrm>
          <a:off x="0" y="900227"/>
          <a:ext cx="6096000" cy="92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100" b="1" i="0" kern="1200" dirty="0"/>
            <a:t>don’t do innovate, innovate in what you  do</a:t>
          </a:r>
          <a:endParaRPr lang="ko-KR" altLang="en-US" sz="2100" kern="1200" dirty="0"/>
        </a:p>
      </dsp:txBody>
      <dsp:txXfrm>
        <a:off x="0" y="900227"/>
        <a:ext cx="6096000" cy="922184"/>
      </dsp:txXfrm>
    </dsp:sp>
    <dsp:sp modelId="{5BDAAD68-097C-4996-8A60-F6B275CF22E2}">
      <dsp:nvSpPr>
        <dsp:cNvPr id="0" name=""/>
        <dsp:cNvSpPr/>
      </dsp:nvSpPr>
      <dsp:spPr>
        <a:xfrm>
          <a:off x="0" y="1822412"/>
          <a:ext cx="6096000" cy="847006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/>
            <a:t>2. </a:t>
          </a:r>
          <a:r>
            <a:rPr lang="en-US" sz="2700" b="1" i="0" kern="1200" dirty="0"/>
            <a:t>Function Follows Form</a:t>
          </a:r>
          <a:endParaRPr lang="ko-KR" altLang="en-US" sz="2700" kern="1200" dirty="0"/>
        </a:p>
      </dsp:txBody>
      <dsp:txXfrm>
        <a:off x="0" y="1822412"/>
        <a:ext cx="6096000" cy="847006"/>
      </dsp:txXfrm>
    </dsp:sp>
    <dsp:sp modelId="{6DBB4DB9-2DAA-449C-9967-1913D0F0DF8C}">
      <dsp:nvSpPr>
        <dsp:cNvPr id="0" name=""/>
        <dsp:cNvSpPr/>
      </dsp:nvSpPr>
      <dsp:spPr>
        <a:xfrm>
          <a:off x="0" y="2683208"/>
          <a:ext cx="6096000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100" b="1" kern="1200" dirty="0"/>
            <a:t>New ideas is the existing resource base    rather than  specific needs that have been identified in the market</a:t>
          </a:r>
          <a:endParaRPr lang="ko-KR" altLang="en-US" sz="2100" b="1" kern="1200" dirty="0"/>
        </a:p>
      </dsp:txBody>
      <dsp:txXfrm>
        <a:off x="0" y="2683208"/>
        <a:ext cx="6096000" cy="134136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D82B6E-A0DC-4EA9-A241-94791F09CABB}">
      <dsp:nvSpPr>
        <dsp:cNvPr id="0" name=""/>
        <dsp:cNvSpPr/>
      </dsp:nvSpPr>
      <dsp:spPr>
        <a:xfrm>
          <a:off x="-5888849" y="-901208"/>
          <a:ext cx="7010604" cy="7010604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EED1A-611C-4307-8E00-677987661429}">
      <dsp:nvSpPr>
        <dsp:cNvPr id="0" name=""/>
        <dsp:cNvSpPr/>
      </dsp:nvSpPr>
      <dsp:spPr>
        <a:xfrm>
          <a:off x="417874" y="274263"/>
          <a:ext cx="8650418" cy="548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spc="-150" dirty="0" smtClean="0"/>
            <a:t>GO(300,300) </a:t>
          </a:r>
          <a:r>
            <a:rPr lang="ko-KR" altLang="en-US" sz="1300" b="1" kern="1200" spc="-150" dirty="0" smtClean="0"/>
            <a:t>기준으로 </a:t>
          </a:r>
          <a:r>
            <a:rPr lang="ko-KR" altLang="en-US" sz="1300" b="1" kern="1200" spc="-150" dirty="0" err="1" smtClean="0"/>
            <a:t>실행하였을때</a:t>
          </a:r>
          <a:r>
            <a:rPr lang="ko-KR" altLang="en-US" sz="1300" b="1" kern="1200" spc="-150" dirty="0" smtClean="0"/>
            <a:t> </a:t>
          </a:r>
          <a:r>
            <a:rPr lang="ko-KR" altLang="en-US" sz="1300" b="1" kern="1200" spc="-150" dirty="0" err="1" smtClean="0"/>
            <a:t>알티노센서가</a:t>
          </a:r>
          <a:r>
            <a:rPr lang="ko-KR" altLang="en-US" sz="1300" b="1" kern="1200" spc="-150" dirty="0" smtClean="0"/>
            <a:t> 정확하게 반응하였다</a:t>
          </a:r>
          <a:r>
            <a:rPr lang="en-US" altLang="ko-KR" sz="1300" b="1" kern="1200" spc="-150" dirty="0" smtClean="0"/>
            <a:t>. </a:t>
          </a:r>
          <a:r>
            <a:rPr lang="ko-KR" altLang="en-US" sz="1300" b="1" kern="1200" spc="-150" dirty="0" smtClean="0"/>
            <a:t>너무 빠르거나 </a:t>
          </a:r>
          <a:r>
            <a:rPr lang="ko-KR" altLang="en-US" sz="1300" b="1" kern="1200" spc="-150" dirty="0" err="1" smtClean="0"/>
            <a:t>느린경우</a:t>
          </a:r>
          <a:r>
            <a:rPr lang="ko-KR" altLang="en-US" sz="1300" b="1" kern="1200" spc="-150" dirty="0" smtClean="0"/>
            <a:t> 장애물에 부딪히는 </a:t>
          </a:r>
          <a:r>
            <a:rPr lang="ko-KR" altLang="en-US" sz="1300" b="1" kern="1200" spc="-150" dirty="0" err="1" smtClean="0"/>
            <a:t>경우도있었다</a:t>
          </a:r>
          <a:r>
            <a:rPr lang="en-US" altLang="ko-KR" sz="1300" b="1" kern="1200" spc="-150" dirty="0" smtClean="0"/>
            <a:t>.</a:t>
          </a:r>
          <a:endParaRPr lang="ko-KR" altLang="en-US" sz="1300" b="1" kern="1200" dirty="0"/>
        </a:p>
      </dsp:txBody>
      <dsp:txXfrm>
        <a:off x="417874" y="274263"/>
        <a:ext cx="8650418" cy="548318"/>
      </dsp:txXfrm>
    </dsp:sp>
    <dsp:sp modelId="{D6F32006-C2D9-44B2-936B-15980D3396FA}">
      <dsp:nvSpPr>
        <dsp:cNvPr id="0" name=""/>
        <dsp:cNvSpPr/>
      </dsp:nvSpPr>
      <dsp:spPr>
        <a:xfrm>
          <a:off x="75175" y="205723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6A5A2-9403-40BB-BA91-7E4AA43DC06B}">
      <dsp:nvSpPr>
        <dsp:cNvPr id="0" name=""/>
        <dsp:cNvSpPr/>
      </dsp:nvSpPr>
      <dsp:spPr>
        <a:xfrm>
          <a:off x="868903" y="1096636"/>
          <a:ext cx="8199389" cy="548318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spc="-150" smtClean="0"/>
            <a:t>무한루프 속에서 특정 상황을 만족시킨후 다음 동작을 행하도록 설계</a:t>
          </a:r>
          <a:r>
            <a:rPr lang="en-US" altLang="ko-KR" sz="1300" b="1" kern="1200" spc="-150" smtClean="0"/>
            <a:t>.</a:t>
          </a:r>
          <a:endParaRPr lang="en-US" altLang="ko-KR" sz="1300" b="1" kern="1200" spc="-150" dirty="0" smtClean="0"/>
        </a:p>
      </dsp:txBody>
      <dsp:txXfrm>
        <a:off x="868903" y="1096636"/>
        <a:ext cx="8199389" cy="548318"/>
      </dsp:txXfrm>
    </dsp:sp>
    <dsp:sp modelId="{5588A631-0305-4EA7-A502-40B2B7F17E52}">
      <dsp:nvSpPr>
        <dsp:cNvPr id="0" name=""/>
        <dsp:cNvSpPr/>
      </dsp:nvSpPr>
      <dsp:spPr>
        <a:xfrm>
          <a:off x="526204" y="1028096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C523A-7296-4A0E-A1BB-D080C52A3516}">
      <dsp:nvSpPr>
        <dsp:cNvPr id="0" name=""/>
        <dsp:cNvSpPr/>
      </dsp:nvSpPr>
      <dsp:spPr>
        <a:xfrm>
          <a:off x="1075147" y="1919008"/>
          <a:ext cx="7993145" cy="548318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spc="-150" smtClean="0"/>
            <a:t>알티노 </a:t>
          </a:r>
          <a:r>
            <a:rPr lang="en-US" altLang="ko-KR" sz="1300" b="1" kern="1200" spc="-150" smtClean="0"/>
            <a:t>IRSensor[1]/</a:t>
          </a:r>
          <a:r>
            <a:rPr lang="ko-KR" altLang="en-US" sz="1300" b="1" kern="1200" spc="-150" smtClean="0"/>
            <a:t>전방센서의 경우 가까워지면 급격하게 값이 증가하므로 좌우 바퀴 </a:t>
          </a:r>
          <a:r>
            <a:rPr lang="en-US" altLang="ko-KR" sz="1300" b="1" kern="1200" spc="-150" smtClean="0"/>
            <a:t>300</a:t>
          </a:r>
          <a:r>
            <a:rPr lang="ko-KR" altLang="en-US" sz="1300" b="1" kern="1200" spc="-150" smtClean="0"/>
            <a:t>으로 이동하였을때 </a:t>
          </a:r>
          <a:r>
            <a:rPr lang="en-US" altLang="ko-KR" sz="1300" b="1" kern="1200" spc="-150" smtClean="0"/>
            <a:t>250</a:t>
          </a:r>
          <a:r>
            <a:rPr lang="ko-KR" altLang="en-US" sz="1300" b="1" kern="1200" spc="-150" smtClean="0"/>
            <a:t>을 기준으로 정지하도록 설계하면 장애물과 부딪히지 않다</a:t>
          </a:r>
          <a:endParaRPr lang="en-US" altLang="ko-KR" sz="1300" b="1" kern="1200" spc="-150" dirty="0" smtClean="0"/>
        </a:p>
      </dsp:txBody>
      <dsp:txXfrm>
        <a:off x="1075147" y="1919008"/>
        <a:ext cx="7993145" cy="548318"/>
      </dsp:txXfrm>
    </dsp:sp>
    <dsp:sp modelId="{8B660551-5FC6-416E-A5C0-5AAD1AF29FA0}">
      <dsp:nvSpPr>
        <dsp:cNvPr id="0" name=""/>
        <dsp:cNvSpPr/>
      </dsp:nvSpPr>
      <dsp:spPr>
        <a:xfrm>
          <a:off x="732448" y="1850469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250A3-34C1-46F1-B53D-10539FFC0CBA}">
      <dsp:nvSpPr>
        <dsp:cNvPr id="0" name=""/>
        <dsp:cNvSpPr/>
      </dsp:nvSpPr>
      <dsp:spPr>
        <a:xfrm>
          <a:off x="1075147" y="2740861"/>
          <a:ext cx="7993145" cy="548318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spc="-150" smtClean="0"/>
            <a:t>CDSSensor</a:t>
          </a:r>
          <a:r>
            <a:rPr lang="ko-KR" altLang="en-US" sz="1300" b="1" kern="1200" spc="-150" smtClean="0"/>
            <a:t>의 경우 상황에따라 차이는 있겟지만 </a:t>
          </a:r>
          <a:r>
            <a:rPr lang="en-US" altLang="ko-KR" sz="1300" b="1" kern="1200" spc="-150" smtClean="0"/>
            <a:t>150~250</a:t>
          </a:r>
          <a:r>
            <a:rPr lang="ko-KR" altLang="en-US" sz="1300" b="1" kern="1200" spc="-150" smtClean="0"/>
            <a:t>범위에서 판단하기</a:t>
          </a:r>
          <a:endParaRPr lang="en-US" altLang="ko-KR" sz="1300" b="1" kern="1200" spc="-150" dirty="0" smtClean="0"/>
        </a:p>
      </dsp:txBody>
      <dsp:txXfrm>
        <a:off x="1075147" y="2740861"/>
        <a:ext cx="7993145" cy="548318"/>
      </dsp:txXfrm>
    </dsp:sp>
    <dsp:sp modelId="{607B32E4-1157-4CD9-80B4-981F3554004D}">
      <dsp:nvSpPr>
        <dsp:cNvPr id="0" name=""/>
        <dsp:cNvSpPr/>
      </dsp:nvSpPr>
      <dsp:spPr>
        <a:xfrm>
          <a:off x="732448" y="2672321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1991E-B6CB-4378-8A70-CCA0333BC4D9}">
      <dsp:nvSpPr>
        <dsp:cNvPr id="0" name=""/>
        <dsp:cNvSpPr/>
      </dsp:nvSpPr>
      <dsp:spPr>
        <a:xfrm>
          <a:off x="868903" y="3563233"/>
          <a:ext cx="8199389" cy="548318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spc="-150" smtClean="0"/>
            <a:t>구조체를 </a:t>
          </a:r>
          <a:r>
            <a:rPr lang="en-US" altLang="ko-KR" sz="1300" b="1" kern="1200" spc="-150" smtClean="0"/>
            <a:t>SensorData</a:t>
          </a:r>
          <a:r>
            <a:rPr lang="ko-KR" altLang="en-US" sz="1300" b="1" kern="1200" spc="-150" smtClean="0"/>
            <a:t>를 </a:t>
          </a:r>
          <a:r>
            <a:rPr lang="en-US" altLang="ko-KR" sz="1300" b="1" kern="1200" spc="-150" smtClean="0"/>
            <a:t>“sdata”</a:t>
          </a:r>
          <a:r>
            <a:rPr lang="ko-KR" altLang="en-US" sz="1300" b="1" kern="1200" spc="-150" smtClean="0"/>
            <a:t>라는구조체로 받는 경우엔 </a:t>
          </a:r>
          <a:r>
            <a:rPr lang="en-US" altLang="ko-KR" sz="1300" b="1" kern="1200" spc="-150" smtClean="0"/>
            <a:t>sdata=Sensor(1);</a:t>
          </a:r>
          <a:r>
            <a:rPr lang="ko-KR" altLang="en-US" sz="1300" b="1" kern="1200" spc="-150" smtClean="0"/>
            <a:t>를 통해 지속적인 센서값을 받아오도록 프로그래밍하기</a:t>
          </a:r>
          <a:endParaRPr lang="ko-KR" altLang="en-US" sz="1300" b="1" kern="1200" dirty="0"/>
        </a:p>
      </dsp:txBody>
      <dsp:txXfrm>
        <a:off x="868903" y="3563233"/>
        <a:ext cx="8199389" cy="548318"/>
      </dsp:txXfrm>
    </dsp:sp>
    <dsp:sp modelId="{40BA7400-9CBC-4267-BC1A-A5D9E3B06F8C}">
      <dsp:nvSpPr>
        <dsp:cNvPr id="0" name=""/>
        <dsp:cNvSpPr/>
      </dsp:nvSpPr>
      <dsp:spPr>
        <a:xfrm>
          <a:off x="526204" y="3494694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F4A65-792C-42D4-846A-EE097F7D189D}">
      <dsp:nvSpPr>
        <dsp:cNvPr id="0" name=""/>
        <dsp:cNvSpPr/>
      </dsp:nvSpPr>
      <dsp:spPr>
        <a:xfrm>
          <a:off x="417874" y="4385606"/>
          <a:ext cx="8650418" cy="54831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227" tIns="33020" rIns="33020" bIns="3302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spc="-150" smtClean="0"/>
            <a:t>언어의 스펠링 틀리지 않기</a:t>
          </a:r>
          <a:endParaRPr lang="ko-KR" altLang="en-US" sz="1300" b="1" kern="1200" dirty="0"/>
        </a:p>
      </dsp:txBody>
      <dsp:txXfrm>
        <a:off x="417874" y="4385606"/>
        <a:ext cx="8650418" cy="548318"/>
      </dsp:txXfrm>
    </dsp:sp>
    <dsp:sp modelId="{DB84CD6B-D5F4-41A3-9BEA-0D3CFB9B64BE}">
      <dsp:nvSpPr>
        <dsp:cNvPr id="0" name=""/>
        <dsp:cNvSpPr/>
      </dsp:nvSpPr>
      <dsp:spPr>
        <a:xfrm>
          <a:off x="75175" y="4317067"/>
          <a:ext cx="685397" cy="685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D6411-40E0-4426-B250-68FB7922F39C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EBBD8-A63F-4479-B7EE-1A8CF6F8B7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774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EBBD8-A63F-4479-B7EE-1A8CF6F8B76B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456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52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11430"/>
            <a:ext cx="990600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166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620"/>
            <a:ext cx="99060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76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620"/>
            <a:ext cx="99060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449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32228" y="246743"/>
            <a:ext cx="1175657" cy="1175657"/>
          </a:xfrm>
          <a:prstGeom prst="rect">
            <a:avLst/>
          </a:prstGeom>
          <a:solidFill>
            <a:srgbClr val="449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1480455" y="955199"/>
            <a:ext cx="5831187" cy="5517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ko-KR" altLang="en-US" sz="3200" b="1" kern="1200" spc="-150" baseline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INSERT SLIDE TITLE HERE</a:t>
            </a:r>
            <a:endParaRPr lang="ko-KR" altLang="en-US" dirty="0"/>
          </a:p>
        </p:txBody>
      </p:sp>
      <p:sp>
        <p:nvSpPr>
          <p:cNvPr id="13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1480455" y="693000"/>
            <a:ext cx="4502150" cy="28314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buNone/>
              <a:defRPr lang="ko-KR" altLang="en-US" sz="2000" kern="1200" spc="-1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INSERT SLIDE SUB TITLE HERE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379851" y="859717"/>
            <a:ext cx="979799" cy="193389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buNone/>
              <a:defRPr lang="ko-KR" altLang="en-US" sz="1600" kern="12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379851" y="1100946"/>
            <a:ext cx="979799" cy="193389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buNone/>
              <a:defRPr lang="ko-KR" altLang="en-US" sz="1600" kern="12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81099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120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164" userDrawn="1">
          <p15:clr>
            <a:srgbClr val="FBAE40"/>
          </p15:clr>
        </p15:guide>
        <p15:guide id="5" pos="149" userDrawn="1">
          <p15:clr>
            <a:srgbClr val="FBAE40"/>
          </p15:clr>
        </p15:guide>
        <p15:guide id="6" pos="6091" userDrawn="1">
          <p15:clr>
            <a:srgbClr val="FBAE40"/>
          </p15:clr>
        </p15:guide>
        <p15:guide id="7" orient="horz" pos="4088" userDrawn="1">
          <p15:clr>
            <a:srgbClr val="FBAE40"/>
          </p15:clr>
        </p15:guide>
        <p15:guide id="8" orient="horz" pos="1049" userDrawn="1">
          <p15:clr>
            <a:srgbClr val="FBAE40"/>
          </p15:clr>
        </p15:guide>
        <p15:guide id="9" orient="horz" pos="254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019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본문_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/>
          <p:cNvGrpSpPr/>
          <p:nvPr userDrawn="1"/>
        </p:nvGrpSpPr>
        <p:grpSpPr>
          <a:xfrm>
            <a:off x="236538" y="-6669"/>
            <a:ext cx="9438547" cy="405586"/>
            <a:chOff x="236538" y="-5713"/>
            <a:chExt cx="9438547" cy="490759"/>
          </a:xfrm>
        </p:grpSpPr>
        <p:sp>
          <p:nvSpPr>
            <p:cNvPr id="15" name="자유형 14"/>
            <p:cNvSpPr/>
            <p:nvPr userDrawn="1"/>
          </p:nvSpPr>
          <p:spPr>
            <a:xfrm>
              <a:off x="236538" y="-5712"/>
              <a:ext cx="9432925" cy="490098"/>
            </a:xfrm>
            <a:custGeom>
              <a:avLst/>
              <a:gdLst>
                <a:gd name="connsiteX0" fmla="*/ 0 w 9432925"/>
                <a:gd name="connsiteY0" fmla="*/ 0 h 331669"/>
                <a:gd name="connsiteX1" fmla="*/ 9432925 w 9432925"/>
                <a:gd name="connsiteY1" fmla="*/ 0 h 331669"/>
                <a:gd name="connsiteX2" fmla="*/ 9432925 w 9432925"/>
                <a:gd name="connsiteY2" fmla="*/ 235821 h 331669"/>
                <a:gd name="connsiteX3" fmla="*/ 9337077 w 9432925"/>
                <a:gd name="connsiteY3" fmla="*/ 331669 h 331669"/>
                <a:gd name="connsiteX4" fmla="*/ 95848 w 9432925"/>
                <a:gd name="connsiteY4" fmla="*/ 331669 h 331669"/>
                <a:gd name="connsiteX5" fmla="*/ 0 w 9432925"/>
                <a:gd name="connsiteY5" fmla="*/ 235821 h 33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2925" h="331669">
                  <a:moveTo>
                    <a:pt x="0" y="0"/>
                  </a:moveTo>
                  <a:lnTo>
                    <a:pt x="9432925" y="0"/>
                  </a:lnTo>
                  <a:lnTo>
                    <a:pt x="9432925" y="235821"/>
                  </a:lnTo>
                  <a:cubicBezTo>
                    <a:pt x="9432925" y="288756"/>
                    <a:pt x="9390012" y="331669"/>
                    <a:pt x="9337077" y="331669"/>
                  </a:cubicBezTo>
                  <a:lnTo>
                    <a:pt x="95848" y="331669"/>
                  </a:lnTo>
                  <a:cubicBezTo>
                    <a:pt x="42913" y="331669"/>
                    <a:pt x="0" y="288756"/>
                    <a:pt x="0" y="2358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EDB"/>
                </a:gs>
                <a:gs pos="0">
                  <a:srgbClr val="0070C0"/>
                </a:gs>
                <a:gs pos="100000">
                  <a:srgbClr val="0C296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 18"/>
            <p:cNvSpPr/>
            <p:nvPr userDrawn="1"/>
          </p:nvSpPr>
          <p:spPr>
            <a:xfrm>
              <a:off x="5396913" y="-5713"/>
              <a:ext cx="1728192" cy="490759"/>
            </a:xfrm>
            <a:custGeom>
              <a:avLst/>
              <a:gdLst>
                <a:gd name="connsiteX0" fmla="*/ 0 w 4057177"/>
                <a:gd name="connsiteY0" fmla="*/ 0 h 1152128"/>
                <a:gd name="connsiteX1" fmla="*/ 4057177 w 4057177"/>
                <a:gd name="connsiteY1" fmla="*/ 0 h 1152128"/>
                <a:gd name="connsiteX2" fmla="*/ 4057177 w 4057177"/>
                <a:gd name="connsiteY2" fmla="*/ 1152128 h 1152128"/>
                <a:gd name="connsiteX3" fmla="*/ 1995544 w 4057177"/>
                <a:gd name="connsiteY3" fmla="*/ 1152128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177" h="1152128">
                  <a:moveTo>
                    <a:pt x="0" y="0"/>
                  </a:moveTo>
                  <a:lnTo>
                    <a:pt x="4057177" y="0"/>
                  </a:lnTo>
                  <a:lnTo>
                    <a:pt x="4057177" y="1152128"/>
                  </a:lnTo>
                  <a:lnTo>
                    <a:pt x="1995544" y="1152128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C2962">
                    <a:alpha val="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 19"/>
            <p:cNvSpPr/>
            <p:nvPr userDrawn="1"/>
          </p:nvSpPr>
          <p:spPr>
            <a:xfrm>
              <a:off x="7096899" y="-5713"/>
              <a:ext cx="1728192" cy="490759"/>
            </a:xfrm>
            <a:custGeom>
              <a:avLst/>
              <a:gdLst>
                <a:gd name="connsiteX0" fmla="*/ 0 w 4057177"/>
                <a:gd name="connsiteY0" fmla="*/ 0 h 1152128"/>
                <a:gd name="connsiteX1" fmla="*/ 4057177 w 4057177"/>
                <a:gd name="connsiteY1" fmla="*/ 0 h 1152128"/>
                <a:gd name="connsiteX2" fmla="*/ 4057177 w 4057177"/>
                <a:gd name="connsiteY2" fmla="*/ 1152128 h 1152128"/>
                <a:gd name="connsiteX3" fmla="*/ 1995544 w 4057177"/>
                <a:gd name="connsiteY3" fmla="*/ 1152128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177" h="1152128">
                  <a:moveTo>
                    <a:pt x="0" y="0"/>
                  </a:moveTo>
                  <a:lnTo>
                    <a:pt x="4057177" y="0"/>
                  </a:lnTo>
                  <a:lnTo>
                    <a:pt x="4057177" y="1152128"/>
                  </a:lnTo>
                  <a:lnTo>
                    <a:pt x="1995544" y="1152128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C2962">
                    <a:alpha val="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7946893" y="-5713"/>
              <a:ext cx="1728192" cy="490759"/>
            </a:xfrm>
            <a:custGeom>
              <a:avLst/>
              <a:gdLst>
                <a:gd name="connsiteX0" fmla="*/ 0 w 4057177"/>
                <a:gd name="connsiteY0" fmla="*/ 0 h 1152128"/>
                <a:gd name="connsiteX1" fmla="*/ 4057177 w 4057177"/>
                <a:gd name="connsiteY1" fmla="*/ 0 h 1152128"/>
                <a:gd name="connsiteX2" fmla="*/ 4057177 w 4057177"/>
                <a:gd name="connsiteY2" fmla="*/ 1152128 h 1152128"/>
                <a:gd name="connsiteX3" fmla="*/ 1995544 w 4057177"/>
                <a:gd name="connsiteY3" fmla="*/ 1152128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177" h="1152128">
                  <a:moveTo>
                    <a:pt x="0" y="0"/>
                  </a:moveTo>
                  <a:lnTo>
                    <a:pt x="4057177" y="0"/>
                  </a:lnTo>
                  <a:lnTo>
                    <a:pt x="4057177" y="1152128"/>
                  </a:lnTo>
                  <a:lnTo>
                    <a:pt x="1995544" y="1152128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C2962">
                    <a:alpha val="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 23"/>
            <p:cNvSpPr/>
            <p:nvPr userDrawn="1"/>
          </p:nvSpPr>
          <p:spPr>
            <a:xfrm>
              <a:off x="6246906" y="-5713"/>
              <a:ext cx="1728192" cy="490759"/>
            </a:xfrm>
            <a:custGeom>
              <a:avLst/>
              <a:gdLst>
                <a:gd name="connsiteX0" fmla="*/ 0 w 4057177"/>
                <a:gd name="connsiteY0" fmla="*/ 0 h 1152128"/>
                <a:gd name="connsiteX1" fmla="*/ 4057177 w 4057177"/>
                <a:gd name="connsiteY1" fmla="*/ 0 h 1152128"/>
                <a:gd name="connsiteX2" fmla="*/ 4057177 w 4057177"/>
                <a:gd name="connsiteY2" fmla="*/ 1152128 h 1152128"/>
                <a:gd name="connsiteX3" fmla="*/ 1995544 w 4057177"/>
                <a:gd name="connsiteY3" fmla="*/ 1152128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177" h="1152128">
                  <a:moveTo>
                    <a:pt x="0" y="0"/>
                  </a:moveTo>
                  <a:lnTo>
                    <a:pt x="4057177" y="0"/>
                  </a:lnTo>
                  <a:lnTo>
                    <a:pt x="4057177" y="1152128"/>
                  </a:lnTo>
                  <a:lnTo>
                    <a:pt x="1995544" y="1152128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rgbClr val="0C2962">
                    <a:alpha val="0"/>
                  </a:srgb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3840" y="490099"/>
            <a:ext cx="9398318" cy="63475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600" b="1" kern="1200" baseline="0" dirty="0">
                <a:gradFill flip="none" rotWithShape="1">
                  <a:gsLst>
                    <a:gs pos="0">
                      <a:srgbClr val="009EDB"/>
                    </a:gs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54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INSERT SLIDE TITLE</a:t>
            </a:r>
            <a:endParaRPr lang="ko-KR" alt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23D68D-37B9-4176-B6B2-9BDD8B545E3C}" type="datetime1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35913" y="1196975"/>
            <a:ext cx="94341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86654" y="112670"/>
            <a:ext cx="6337984" cy="2849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buNone/>
              <a:defRPr lang="ko-KR" altLang="en-US" sz="140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0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en-US" altLang="ko-KR" dirty="0"/>
              <a:t>INSERT 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726156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065">
          <p15:clr>
            <a:srgbClr val="FBAE40"/>
          </p15:clr>
        </p15:guide>
        <p15:guide id="2" pos="3120">
          <p15:clr>
            <a:srgbClr val="FBAE40"/>
          </p15:clr>
        </p15:guide>
        <p15:guide id="3" pos="149">
          <p15:clr>
            <a:srgbClr val="FBAE40"/>
          </p15:clr>
        </p15:guide>
        <p15:guide id="4" pos="609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38">
          <p15:clr>
            <a:srgbClr val="FBAE40"/>
          </p15:clr>
        </p15:guide>
        <p15:guide id="7" pos="1632">
          <p15:clr>
            <a:srgbClr val="FBAE40"/>
          </p15:clr>
        </p15:guide>
        <p15:guide id="8" pos="4617">
          <p15:clr>
            <a:srgbClr val="FBAE40"/>
          </p15:clr>
        </p15:guide>
        <p15:guide id="9" orient="horz" pos="754">
          <p15:clr>
            <a:srgbClr val="FBAE40"/>
          </p15:clr>
        </p15:guide>
        <p15:guide id="10" orient="horz" pos="89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981A-128B-499D-A1BD-52947A59EC4D}" type="datetimeFigureOut">
              <a:rPr lang="ko-KR" altLang="en-US" smtClean="0"/>
              <a:pPr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39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</p:sldLayoutIdLst>
  <p:txStyles>
    <p:titleStyle>
      <a:lvl1pPr algn="l" defTabSz="990570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eon.co.kr/" TargetMode="External"/><Relationship Id="rId3" Type="http://schemas.openxmlformats.org/officeDocument/2006/relationships/hyperlink" Target="https://ko.atlassian.com/agile/scrum" TargetMode="External"/><Relationship Id="rId7" Type="http://schemas.openxmlformats.org/officeDocument/2006/relationships/hyperlink" Target="http://studygen.tistory.com/182" TargetMode="External"/><Relationship Id="rId2" Type="http://schemas.openxmlformats.org/officeDocument/2006/relationships/hyperlink" Target="https://ko.wikipedia.org/wiki/%EC%95%A0%EC%9E%90%EC%9D%BC_%EC%86%8C%ED%94%84%ED%8A%B8%EC%9B%A8%EC%96%B4_%EA%B0%9C%EB%B0%9C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kyechan99.tistory.com/5" TargetMode="External"/><Relationship Id="rId5" Type="http://schemas.openxmlformats.org/officeDocument/2006/relationships/hyperlink" Target="https://en.wikipedia.org/wiki/Burn_down_chart" TargetMode="External"/><Relationship Id="rId4" Type="http://schemas.openxmlformats.org/officeDocument/2006/relationships/hyperlink" Target="https://www.google.co.kr/url?sa=i&amp;rct=j&amp;q=&amp;esrc=s&amp;source=images&amp;cd=&amp;ved=0ahUKEwjb9riN6NvXAhWIWrwKHTUdBZEQjxwIAw&amp;url=http://www.ciokorea.com/news/23378&amp;psig=AOvVaw3bAEgKV6CNLxKWSQ-arVNF&amp;ust=1511771028960350" TargetMode="External"/><Relationship Id="rId9" Type="http://schemas.openxmlformats.org/officeDocument/2006/relationships/hyperlink" Target="https://www.codot.gov/business/process-improvement/assets/oppm.jpg/image_view_fullscreen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search?safe=active&amp;hl=vi-KR&amp;ei=A5UaWvzxF4Kd8QXknbDwBw&amp;tbm=isch&amp;q=h%C3%ACnh+%E1%BA%A3nh+tivi+c%C5%A9&amp;oq=&amp;gs_l" TargetMode="External"/><Relationship Id="rId3" Type="http://schemas.openxmlformats.org/officeDocument/2006/relationships/hyperlink" Target="https://en.wikipedia.org/wiki/Systematic_inventive_thinking" TargetMode="External"/><Relationship Id="rId7" Type="http://schemas.openxmlformats.org/officeDocument/2006/relationships/hyperlink" Target="http://sieumuadealemail.blogspot.kr/2013/10/remote-nang-techmate-e-s903-danh-ch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interest.co.uk/pin/55943220345160811/" TargetMode="External"/><Relationship Id="rId5" Type="http://schemas.openxmlformats.org/officeDocument/2006/relationships/hyperlink" Target="https://shopnhat247.com/wp-content/uploads/2017/11/Set-dao-c%E1%BA%A1o-r%C3%A2u-5-l%C6%B0%E1%BB%A1i-k%C3%A9p-Xfit-KAI-1-th%C3%A2n-4-l%C6%B0%E1%BB%A1i-thay-th%E1%BA%BF2.jpg" TargetMode="External"/><Relationship Id="rId10" Type="http://schemas.openxmlformats.org/officeDocument/2006/relationships/hyperlink" Target="http://lms.knu.ac.kr/ilos/co/efile_download.acl?FILE_SEQ=ZNMMIVRN7CFQO&amp;CONTENT_SEQ=208218&amp;ky=A20173COMP205003&amp;ud=2017117323&amp;pf_st_flag=2" TargetMode="External"/><Relationship Id="rId4" Type="http://schemas.openxmlformats.org/officeDocument/2006/relationships/hyperlink" Target="https://www.google.co.kr/search?safe=active&amp;hl=vi-KR&amp;ei=N5AaWqWSEIjTvwTjj7aAAQ&amp;tbm=isch&amp;q=m%C3%A1y+%C4%91%E1%BA%A1p+xe+%C4%91%E1%BA%A1p&amp;oq=&amp;gs_l" TargetMode="External"/><Relationship Id="rId9" Type="http://schemas.openxmlformats.org/officeDocument/2006/relationships/hyperlink" Target="http://www.inanhcoc.com/2015/04/in-hinh-len-ly-doi-mau-cam-bien-nhiet-tai-tphcm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34338" y="2554495"/>
            <a:ext cx="5237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1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기초창의공학설계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8713" y="3413207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2017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년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학기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기말과제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MISSION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873895" y="4041460"/>
            <a:ext cx="4158211" cy="262049"/>
            <a:chOff x="4181977" y="4209475"/>
            <a:chExt cx="1763487" cy="317079"/>
          </a:xfrm>
        </p:grpSpPr>
        <p:sp>
          <p:nvSpPr>
            <p:cNvPr id="10" name="직사각형 9"/>
            <p:cNvSpPr/>
            <p:nvPr/>
          </p:nvSpPr>
          <p:spPr>
            <a:xfrm>
              <a:off x="4181977" y="4209476"/>
              <a:ext cx="881743" cy="317078"/>
            </a:xfrm>
            <a:prstGeom prst="rect">
              <a:avLst/>
            </a:prstGeom>
            <a:solidFill>
              <a:srgbClr val="8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Team 4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63721" y="4209475"/>
              <a:ext cx="881743" cy="317078"/>
            </a:xfrm>
            <a:prstGeom prst="rect">
              <a:avLst/>
            </a:prstGeom>
            <a:solidFill>
              <a:srgbClr val="F24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D-day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9190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5222850" y="2052311"/>
            <a:ext cx="3822425" cy="3329442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60726" y="1700809"/>
            <a:ext cx="2033249" cy="1876845"/>
          </a:xfrm>
          <a:prstGeom prst="ellipse">
            <a:avLst/>
          </a:prstGeom>
          <a:solidFill>
            <a:schemeClr val="bg1">
              <a:lumMod val="8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19640" y="1981041"/>
            <a:ext cx="2033249" cy="1876845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19640" y="3577654"/>
            <a:ext cx="2033249" cy="1876845"/>
          </a:xfrm>
          <a:prstGeom prst="ellipse">
            <a:avLst/>
          </a:prstGeom>
          <a:solidFill>
            <a:schemeClr val="bg1">
              <a:lumMod val="8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60726" y="3289622"/>
            <a:ext cx="2033249" cy="1876845"/>
          </a:xfrm>
          <a:prstGeom prst="ellipse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236460" y="3717032"/>
            <a:ext cx="858095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23512" y="2285871"/>
            <a:ext cx="3421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Git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저장소를 직접 설치하지 않고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Github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를 통해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사용가능하다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좋은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Web UI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를 제공한다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- pages Branch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에 올리면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[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계정명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].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github.io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/[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저장소명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홈페이지가 완성된다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여러 질문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&amp;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답변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이슈사항을 기록하기 위한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Issues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페이지 제공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Wiki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제공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월정액으로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돈을 내면 공개되지 않은 사설 저장소 제공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69125" y="345866"/>
            <a:ext cx="18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GitHub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2540" y="3004457"/>
            <a:ext cx="3016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바른돋움OTFPro 1" pitchFamily="50" charset="-127"/>
                <a:ea typeface="바른돋움OTFPro 1" pitchFamily="50" charset="-127"/>
              </a:rPr>
              <a:t>GitHub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ko-KR" altLang="en-US" sz="4800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86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1858" y="3615397"/>
            <a:ext cx="9104142" cy="2363373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8484" y="5723873"/>
            <a:ext cx="2296667" cy="262048"/>
          </a:xfrm>
          <a:prstGeom prst="rect">
            <a:avLst/>
          </a:prstGeom>
          <a:solidFill>
            <a:srgbClr val="8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0474" y="4090947"/>
            <a:ext cx="1887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Define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484" y="4797083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 is a long established fact that a reader will be distracted by the readable content of a page when looking at its layout. The point of using Lorem Ipsum is that it has a more-or-less normal distribution of letters, 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7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41651" y="1852394"/>
          <a:ext cx="8141760" cy="399689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061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17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394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544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21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Champion</a:t>
                      </a:r>
                      <a:endParaRPr lang="ko-KR" altLang="en-US" sz="1200" b="1" kern="1200" spc="-20" dirty="0">
                        <a:solidFill>
                          <a:srgbClr val="FF873C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116966" marB="7427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정원일</a:t>
                      </a:r>
                    </a:p>
                  </a:txBody>
                  <a:tcPr marL="58483" marR="148547" marT="116966" marB="7427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Process Method</a:t>
                      </a:r>
                      <a:endParaRPr lang="ko-KR" altLang="en-US" sz="1200" b="1" kern="1200" spc="-20" dirty="0">
                        <a:solidFill>
                          <a:srgbClr val="FF873C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116966" marB="7427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IDDOV</a:t>
                      </a:r>
                      <a:endParaRPr lang="ko-KR" altLang="en-US" sz="12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116966" marB="7427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8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Advisor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박다은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Team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김수경</a:t>
                      </a:r>
                      <a:r>
                        <a:rPr lang="en-US" altLang="ko-KR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김상민</a:t>
                      </a:r>
                      <a:r>
                        <a:rPr lang="en-US" altLang="ko-KR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박상면</a:t>
                      </a:r>
                      <a:r>
                        <a:rPr lang="en-US" altLang="ko-KR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spc="-2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레쑤언휘</a:t>
                      </a:r>
                      <a:endParaRPr lang="ko-KR" altLang="en-US" sz="12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478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Requirement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Analysis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Voice</a:t>
                      </a:r>
                      <a:r>
                        <a:rPr lang="en-US" altLang="ko-KR" sz="1200" b="1" spc="-20" baseline="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of customer</a:t>
                      </a:r>
                      <a:endParaRPr lang="en-US" altLang="ko-KR" sz="1200" b="1" spc="-20" dirty="0">
                        <a:solidFill>
                          <a:srgbClr val="FF873C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kern="1200" spc="-20" dirty="0">
                          <a:solidFill>
                            <a:srgbClr val="F25C05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Voice of Professor</a:t>
                      </a:r>
                      <a:endParaRPr lang="ko-KR" altLang="en-US" sz="1200" b="1" kern="1200" spc="-20" dirty="0">
                        <a:solidFill>
                          <a:srgbClr val="F25C05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86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Customer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주민등록증을 소지한 사람</a:t>
                      </a:r>
                      <a:endParaRPr lang="en-US" altLang="ko-KR" sz="1200" b="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정원일 교수님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86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Requirement</a:t>
                      </a: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안전하게 </a:t>
                      </a:r>
                      <a:r>
                        <a:rPr lang="en-US" altLang="ko-KR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해킹문제</a:t>
                      </a:r>
                      <a:r>
                        <a:rPr lang="en-US" altLang="ko-KR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신속하게</a:t>
                      </a:r>
                      <a:endParaRPr lang="en-US" altLang="ko-KR" sz="1200" b="0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저렴하게</a:t>
                      </a:r>
                      <a:endParaRPr lang="en-US" altLang="ko-KR" sz="1200" b="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실습 과정을 </a:t>
                      </a:r>
                      <a:r>
                        <a:rPr lang="en-US" altLang="ko-KR" sz="1200" b="0" kern="1200" spc="-2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Git</a:t>
                      </a:r>
                      <a:r>
                        <a:rPr lang="en-US" altLang="ko-KR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hub</a:t>
                      </a: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보여달라</a:t>
                      </a:r>
                      <a:endParaRPr lang="en-US" altLang="ko-KR" sz="1200" b="0" kern="1200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정확한 보고서를 </a:t>
                      </a:r>
                      <a:r>
                        <a:rPr lang="en-US" altLang="ko-KR" sz="1200" b="0" kern="1200" spc="-2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ppt</a:t>
                      </a: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작성해달라</a:t>
                      </a:r>
                      <a:endParaRPr lang="en-US" altLang="ko-KR" sz="1200" b="0" kern="1200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관리 학습과정에서 배운 지식을 활용해달라</a:t>
                      </a:r>
                      <a:endParaRPr lang="en-US" altLang="ko-KR" sz="1200" b="0" kern="1200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370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Benefit</a:t>
                      </a:r>
                      <a:endParaRPr lang="en-US" altLang="ko-KR" sz="1200" b="1" spc="-20" baseline="0" dirty="0">
                        <a:solidFill>
                          <a:srgbClr val="FF873C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20" baseline="0" dirty="0">
                          <a:solidFill>
                            <a:srgbClr val="FF873C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to customer</a:t>
                      </a:r>
                      <a:endParaRPr lang="en-US" altLang="ko-KR" sz="1200" b="1" spc="-20" dirty="0">
                        <a:solidFill>
                          <a:srgbClr val="FF873C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교통관리가 수월해질 것</a:t>
                      </a:r>
                      <a:endParaRPr lang="en-US" altLang="ko-KR" sz="1200" b="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소비자에게는 편리함</a:t>
                      </a:r>
                      <a:endParaRPr lang="en-US" altLang="ko-KR" sz="1200" b="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인구이동 데이터 수집으로 행동패턴 예측</a:t>
                      </a:r>
                      <a:endParaRPr lang="en-US" altLang="ko-KR" sz="1200" b="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산출물</a:t>
                      </a:r>
                      <a:r>
                        <a:rPr lang="en-US" altLang="ko-KR" sz="1200" b="0" kern="1200" spc="-2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2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ppt</a:t>
                      </a: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를 정리하여 제공해서 수업활성화에 기여</a:t>
                      </a:r>
                      <a:endParaRPr lang="en-US" altLang="ko-KR" sz="1200" b="0" kern="1200" spc="-2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200" b="0" kern="1200" spc="-2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기반의 프로젝트 관리능력 제고</a:t>
                      </a:r>
                      <a:endParaRPr lang="ko-KR" altLang="en-US" sz="1200" b="0" kern="1200" spc="-2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8483" marR="148547" marT="74274" marB="74274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07910" y="345866"/>
            <a:ext cx="3029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Project Charter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7910" y="345866"/>
            <a:ext cx="3029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Project Charter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29395" y="1635776"/>
          <a:ext cx="8657112" cy="429894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856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8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347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53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63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369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93170">
                <a:tc row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  <a:cs typeface="+mn-cs"/>
                        </a:rPr>
                        <a:t>MileStone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Process Step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Date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Deliverables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Restration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 on site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Identify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Project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 chart </a:t>
                      </a:r>
                      <a:r>
                        <a:rPr lang="ko-KR" altLang="en-US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작성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10/24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D-day_I_171029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Define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일정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목표수준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리스크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 분석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10/31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D-day_ID_171105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Design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요구사항 및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잠재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risk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분석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11/7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D-day_IDD_171112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Design 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과제 진행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11/14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D-day_IDD_171119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  <a:p>
                      <a:pPr algn="ctr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  <a:p>
                      <a:pPr algn="ctr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Optimize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제작 및 최적화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11/21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D-day_IDDO_171126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Verify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결과물 시연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11/28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D-day_IDDOV_171203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29397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5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Finish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최종 결과물</a:t>
                      </a: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12/5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D-day_IDDOV_171210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 Light" pitchFamily="50" charset="-127"/>
                          <a:ea typeface="나눔바른고딕 Light" pitchFamily="50" charset="-127"/>
                        </a:rPr>
                        <a:t>D-2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 Light" pitchFamily="50" charset="-127"/>
                        <a:ea typeface="나눔바른고딕 Light" pitchFamily="50" charset="-127"/>
                      </a:endParaRPr>
                    </a:p>
                  </a:txBody>
                  <a:tcPr marL="100587" marR="127746" marT="63873" marB="6387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949028"/>
            <a:ext cx="10014857" cy="2714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6"/>
          <p:cNvGrpSpPr/>
          <p:nvPr/>
        </p:nvGrpSpPr>
        <p:grpSpPr>
          <a:xfrm>
            <a:off x="957143" y="2256973"/>
            <a:ext cx="7991715" cy="2076916"/>
            <a:chOff x="1077114" y="2256973"/>
            <a:chExt cx="7991715" cy="2076916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9" name="타원 8"/>
            <p:cNvSpPr/>
            <p:nvPr/>
          </p:nvSpPr>
          <p:spPr>
            <a:xfrm>
              <a:off x="1077114" y="2256973"/>
              <a:ext cx="2076916" cy="2076916"/>
            </a:xfrm>
            <a:prstGeom prst="ellips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6991913" y="2256973"/>
              <a:ext cx="2076916" cy="2076916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10000" t="10000" r="5000" b="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034514" y="2256973"/>
              <a:ext cx="2076916" cy="2076916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47420" y="5059453"/>
            <a:ext cx="8411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 포털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네이버가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로봇 개발 사업을 본격화했다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네이버는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서울 강남구 코엑스에서 개발자 회의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2017'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열고 자사가 개발한 자율 주행 서비스 로봇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어라운드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로봇을 공개했다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로봇들은 대다수가 연구개발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(R&amp;D)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위한 시제품이지만 이 중 자율주행 로봇 어라운드와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전동카트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에어카트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부산의 한 오프라인 서점에 이미 도입된 상태다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카카오 또한 투자를 아끼지 않고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케이큐브벤처스를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통해서는 가정용 로봇 개발회사인 ‘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토룩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’에 투자하기도 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시스템을 적용할 로봇 제품 개발을 위한 투자로 해석된다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5658" y="345866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자율주행 로봇 시장</a:t>
            </a:r>
          </a:p>
        </p:txBody>
      </p:sp>
    </p:spTree>
    <p:extLst>
      <p:ext uri="{BB962C8B-B14F-4D97-AF65-F5344CB8AC3E}">
        <p14:creationId xmlns:p14="http://schemas.microsoft.com/office/powerpoint/2010/main" xmlns="" val="10054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74786" y="345866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교재 </a:t>
            </a:r>
            <a:r>
              <a:rPr lang="en-US" altLang="ko-KR" sz="3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SaeOn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5800223" y="1847094"/>
            <a:ext cx="3388900" cy="3388895"/>
            <a:chOff x="5890957" y="1734553"/>
            <a:chExt cx="2880000" cy="2879996"/>
          </a:xfrm>
        </p:grpSpPr>
        <p:sp>
          <p:nvSpPr>
            <p:cNvPr id="7" name="직사각형 6"/>
            <p:cNvSpPr/>
            <p:nvPr/>
          </p:nvSpPr>
          <p:spPr>
            <a:xfrm>
              <a:off x="5890957" y="1734553"/>
              <a:ext cx="1440000" cy="1439998"/>
            </a:xfrm>
            <a:prstGeom prst="rect">
              <a:avLst/>
            </a:prstGeom>
            <a:solidFill>
              <a:srgbClr val="8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Community</a:t>
              </a:r>
            </a:p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자료실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30957" y="3174551"/>
              <a:ext cx="1440000" cy="1439998"/>
            </a:xfrm>
            <a:prstGeom prst="rect">
              <a:avLst/>
            </a:prstGeom>
            <a:solidFill>
              <a:srgbClr val="F24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GUI Windows Version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30957" y="1734553"/>
              <a:ext cx="1440000" cy="1439998"/>
            </a:xfrm>
            <a:prstGeom prst="rect">
              <a:avLst/>
            </a:prstGeom>
            <a:solidFill>
              <a:schemeClr val="bg1">
                <a:lumMod val="8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hex</a:t>
              </a:r>
            </a:p>
            <a:p>
              <a:pPr algn="ctr"/>
              <a:r>
                <a:rPr lang="ko-KR" altLang="en-US" sz="1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펌웨어</a:t>
              </a:r>
              <a:r>
                <a:rPr lang="ko-KR" altLang="en-US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관련 파일</a:t>
              </a:r>
              <a:endPara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Altino.h</a:t>
              </a: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/>
              <a:r>
                <a:rPr lang="ko-KR" altLang="en-US" sz="1400" spc="-15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코딩시</a:t>
              </a:r>
              <a:r>
                <a:rPr lang="ko-KR" altLang="en-US" sz="14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사용할 헤더파일</a:t>
              </a:r>
              <a:endPara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Pdf</a:t>
              </a: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교육교재</a:t>
              </a:r>
              <a:endPara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90957" y="3174551"/>
              <a:ext cx="1440000" cy="1439998"/>
            </a:xfrm>
            <a:prstGeom prst="rect">
              <a:avLst/>
            </a:prstGeom>
            <a:solidFill>
              <a:schemeClr val="bg1">
                <a:lumMod val="8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ALTINO function</a:t>
              </a:r>
            </a:p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Test program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68"/>
          <a:stretch>
            <a:fillRect/>
          </a:stretch>
        </p:blipFill>
        <p:spPr>
          <a:xfrm>
            <a:off x="735647" y="1829024"/>
            <a:ext cx="5071386" cy="340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73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9833" y="345866"/>
            <a:ext cx="302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ALTINO ROBOT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6" name="Picture 2" descr="알티노 로봇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290" y="1852550"/>
            <a:ext cx="5076702" cy="338446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807034" y="1800973"/>
            <a:ext cx="344330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스마트로봇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알티노는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스크래치를 프로그래밍을 이용한 로봇입니다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프로그램에 대한 이해도를 바탕으로 코딩을 통해 내가 설정한 명령어를 통해 내가 원하는 대로 움직이게 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자이로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나침반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3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축가속도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장애물센서 등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개 센서와 다양한 디스플레이 장치가 탑재돼 유연한 코딩 학습이 가능합니다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초중고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학생도 일반인도 쉽게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따라하고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배울 수 있는 장점으로 인해 많이들 교육기관을 통해 아이들과 함께 할 수 있는 장점이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새온은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자체 개발한 지능로봇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알티노를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활용해 무인화 국방로봇 경진대회를 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운영하고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73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241358" y="1969184"/>
            <a:ext cx="3260883" cy="2840323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666675" y="2115585"/>
            <a:ext cx="25754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설치가 빠르다는 장점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..!!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Code Blocks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홈페이지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&gt; Downloads &gt; binaries &gt; 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아래에서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세번째에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있는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mingw-setup.exe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파일을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Sourceforge.net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에서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다운받아서 저장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설치 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실행하였을 때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C/C++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사용할 것을 설정해주기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7038" y="2199664"/>
            <a:ext cx="2496277" cy="2304256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28575">
            <a:solidFill>
              <a:srgbClr val="8DD941"/>
            </a:solidFill>
          </a:ln>
          <a:effectLst>
            <a:reflection stA="2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900728" y="2199664"/>
            <a:ext cx="2496277" cy="2304256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rgbClr val="F24405"/>
            </a:solidFill>
          </a:ln>
          <a:effectLst>
            <a:reflection stA="2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바른돋움OTFPro 2" pitchFamily="50" charset="-127"/>
              <a:ea typeface="바른돋움OTFPro 2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바른돋움OTFPro 2" pitchFamily="50" charset="-127"/>
              <a:ea typeface="바른돋움OTFPro 2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6468" y="345866"/>
            <a:ext cx="244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Code Blocks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오각형 43"/>
          <p:cNvSpPr/>
          <p:nvPr/>
        </p:nvSpPr>
        <p:spPr>
          <a:xfrm>
            <a:off x="5887627" y="3064009"/>
            <a:ext cx="641470" cy="575566"/>
          </a:xfrm>
          <a:prstGeom prst="homePlat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2" pitchFamily="50" charset="-127"/>
              <a:ea typeface="바른돋움OTFPro 2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08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2685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</a:t>
            </a:r>
            <a:r>
              <a:rPr lang="ko-KR" altLang="en-US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언어 학습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22723" y="1635226"/>
            <a:ext cx="8613176" cy="4357611"/>
            <a:chOff x="812178" y="1635226"/>
            <a:chExt cx="8613176" cy="4357611"/>
          </a:xfrm>
        </p:grpSpPr>
        <p:sp>
          <p:nvSpPr>
            <p:cNvPr id="2" name="직사각형 1"/>
            <p:cNvSpPr/>
            <p:nvPr/>
          </p:nvSpPr>
          <p:spPr>
            <a:xfrm>
              <a:off x="812179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2178" y="1635226"/>
              <a:ext cx="2296667" cy="262048"/>
            </a:xfrm>
            <a:prstGeom prst="rect">
              <a:avLst/>
            </a:prstGeom>
            <a:solidFill>
              <a:srgbClr val="8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49793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755131" y="2417378"/>
            <a:ext cx="308597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6311" y="2415399"/>
            <a:ext cx="438690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Open(</a:t>
            </a:r>
            <a:r>
              <a:rPr lang="en-US" altLang="ko-KR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szPort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); </a:t>
            </a:r>
            <a:r>
              <a:rPr lang="ko-KR" alt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블루투스를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보내고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Delay(2000); </a:t>
            </a:r>
            <a:r>
              <a:rPr lang="ko-KR" alt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블루투스를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초간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Close(); </a:t>
            </a:r>
            <a:r>
              <a:rPr lang="ko-KR" alt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송신 종료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Go(300,300);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오른쪽 바퀴를 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속도로 설정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Go(0,0);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바퀴를 정지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바퀴 운동은 </a:t>
            </a:r>
            <a:r>
              <a:rPr lang="en-US" altLang="ko-KR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-100~100</a:t>
            </a:r>
            <a:r>
              <a:rPr lang="ko-KR" alt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 내에서 설정 가능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424" y="2059833"/>
            <a:ext cx="4005955" cy="38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2685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</a:t>
            </a:r>
            <a:r>
              <a:rPr lang="ko-KR" altLang="en-US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언어 학습</a:t>
            </a:r>
          </a:p>
        </p:txBody>
      </p:sp>
      <p:grpSp>
        <p:nvGrpSpPr>
          <p:cNvPr id="3" name="그룹 14"/>
          <p:cNvGrpSpPr/>
          <p:nvPr/>
        </p:nvGrpSpPr>
        <p:grpSpPr>
          <a:xfrm>
            <a:off x="722724" y="1635226"/>
            <a:ext cx="8613175" cy="4357611"/>
            <a:chOff x="812179" y="1635226"/>
            <a:chExt cx="8613175" cy="4357611"/>
          </a:xfrm>
        </p:grpSpPr>
        <p:sp>
          <p:nvSpPr>
            <p:cNvPr id="2" name="직사각형 1"/>
            <p:cNvSpPr/>
            <p:nvPr/>
          </p:nvSpPr>
          <p:spPr>
            <a:xfrm>
              <a:off x="812179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49793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49792" y="1635226"/>
              <a:ext cx="2296667" cy="262048"/>
            </a:xfrm>
            <a:prstGeom prst="rect">
              <a:avLst/>
            </a:prstGeom>
            <a:solidFill>
              <a:srgbClr val="F24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703289" y="2417378"/>
            <a:ext cx="318965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Sound(~); </a:t>
            </a: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음을 발생시킨다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Delay(1000);</a:t>
            </a: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음을 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동안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발생시킨다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Sound(0);</a:t>
            </a:r>
          </a:p>
          <a:p>
            <a:pPr algn="ctr"/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소리 발생을 중단한다</a:t>
            </a: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6778" y="2415399"/>
            <a:ext cx="308597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pPr algn="ctr"/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  <a:p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 INSERT SUB TITLE HERE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201" y="2115706"/>
            <a:ext cx="3926177" cy="37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3911" y="565603"/>
            <a:ext cx="2513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Contents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18944" y="3156040"/>
            <a:ext cx="2520000" cy="3348010"/>
            <a:chOff x="2134272" y="3297976"/>
            <a:chExt cx="2520000" cy="3348010"/>
          </a:xfrm>
        </p:grpSpPr>
        <p:sp>
          <p:nvSpPr>
            <p:cNvPr id="5" name="직사각형 4"/>
            <p:cNvSpPr/>
            <p:nvPr/>
          </p:nvSpPr>
          <p:spPr>
            <a:xfrm>
              <a:off x="2134272" y="3297976"/>
              <a:ext cx="2520000" cy="262048"/>
            </a:xfrm>
            <a:prstGeom prst="rect">
              <a:avLst/>
            </a:prstGeom>
            <a:solidFill>
              <a:srgbClr val="8DD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 - day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00198" y="3752886"/>
              <a:ext cx="1188146" cy="2893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 Identify</a:t>
              </a:r>
            </a:p>
            <a:p>
              <a:endPara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02 Define</a:t>
              </a:r>
            </a:p>
            <a:p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03 Design_1</a:t>
              </a:r>
            </a:p>
            <a:p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04 Design_2</a:t>
              </a:r>
            </a:p>
            <a:p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05 Optimize</a:t>
              </a:r>
            </a:p>
            <a:p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06 Verify_1</a:t>
              </a:r>
            </a:p>
            <a:p>
              <a:endPara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07 Verify_2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6067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2685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</a:t>
            </a:r>
            <a:r>
              <a:rPr lang="ko-KR" altLang="en-US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언어 학습</a:t>
            </a:r>
          </a:p>
        </p:txBody>
      </p:sp>
      <p:grpSp>
        <p:nvGrpSpPr>
          <p:cNvPr id="3" name="그룹 14"/>
          <p:cNvGrpSpPr/>
          <p:nvPr/>
        </p:nvGrpSpPr>
        <p:grpSpPr>
          <a:xfrm>
            <a:off x="722724" y="1635226"/>
            <a:ext cx="8613175" cy="4357611"/>
            <a:chOff x="812179" y="1635226"/>
            <a:chExt cx="8613175" cy="4357611"/>
          </a:xfrm>
        </p:grpSpPr>
        <p:sp>
          <p:nvSpPr>
            <p:cNvPr id="2" name="직사각형 1"/>
            <p:cNvSpPr/>
            <p:nvPr/>
          </p:nvSpPr>
          <p:spPr>
            <a:xfrm>
              <a:off x="812179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49793" y="2039814"/>
              <a:ext cx="4075561" cy="395302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49792" y="1635226"/>
              <a:ext cx="2296667" cy="262048"/>
            </a:xfrm>
            <a:prstGeom prst="rect">
              <a:avLst/>
            </a:prstGeom>
            <a:solidFill>
              <a:srgbClr val="F24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760" y="2127738"/>
            <a:ext cx="3906763" cy="37861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8995" y="2129411"/>
            <a:ext cx="3880008" cy="377904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22723" y="1635226"/>
            <a:ext cx="2296667" cy="262048"/>
          </a:xfrm>
          <a:prstGeom prst="rect">
            <a:avLst/>
          </a:prstGeom>
          <a:solidFill>
            <a:srgbClr val="8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1858" y="3615397"/>
            <a:ext cx="9104142" cy="236337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8484" y="5723873"/>
            <a:ext cx="2296667" cy="262048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8484" y="4090947"/>
            <a:ext cx="1978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Design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484" y="4797083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 is a long established fact that a reader will be distracted by the readable content of a page when looking at its layout. The point of using Lorem Ipsum is that it has a more-or-less normal distribution of letters, 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2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997" y="572691"/>
            <a:ext cx="945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SIT(Systematic Inventive Thinking)</a:t>
            </a:r>
          </a:p>
        </p:txBody>
      </p:sp>
      <p:sp>
        <p:nvSpPr>
          <p:cNvPr id="9" name="Rectangle 4"/>
          <p:cNvSpPr/>
          <p:nvPr/>
        </p:nvSpPr>
        <p:spPr>
          <a:xfrm>
            <a:off x="975861" y="1544521"/>
            <a:ext cx="8568952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The move was motivated from the desire to create a method that will be  easier to learn and  more universal in application.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2929211" y="3092335"/>
            <a:ext cx="4248472" cy="273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03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188640"/>
            <a:ext cx="6912768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Thinking Tools of SIT</a:t>
            </a:r>
          </a:p>
          <a:p>
            <a:endParaRPr lang="ko-KR" altLang="en-US" sz="4000" dirty="0"/>
          </a:p>
        </p:txBody>
      </p:sp>
      <p:graphicFrame>
        <p:nvGraphicFramePr>
          <p:cNvPr id="3" name="Diagram 5"/>
          <p:cNvGraphicFramePr/>
          <p:nvPr>
            <p:extLst>
              <p:ext uri="{D42A27DB-BD31-4B8C-83A1-F6EECF244321}">
                <p14:modId xmlns:p14="http://schemas.microsoft.com/office/powerpoint/2010/main" xmlns="" val="4050248164"/>
              </p:ext>
            </p:extLst>
          </p:nvPr>
        </p:nvGraphicFramePr>
        <p:xfrm>
          <a:off x="1732030" y="1755724"/>
          <a:ext cx="609600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9327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76672"/>
            <a:ext cx="432048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Subtraction(</a:t>
            </a:r>
            <a:r>
              <a:rPr lang="ko-KR" altLang="en-US" sz="3200" b="1" dirty="0"/>
              <a:t>제거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58642" y="1261882"/>
            <a:ext cx="8117813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기존 시스템에서 핵심적인 소요를 제거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6135" y="2420888"/>
            <a:ext cx="2880319" cy="19389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자전거에 바퀴 없다면</a:t>
            </a:r>
            <a:r>
              <a:rPr lang="en-US" altLang="ko-KR" sz="2400" dirty="0"/>
              <a:t> </a:t>
            </a:r>
            <a:r>
              <a:rPr lang="ko-KR" altLang="en-US" sz="2400" dirty="0"/>
              <a:t>이동할 수 없 지만 헤스장에서 운동 공구로 사용 할 것이다</a:t>
            </a:r>
          </a:p>
        </p:txBody>
      </p:sp>
      <p:sp>
        <p:nvSpPr>
          <p:cNvPr id="6" name="Rectangle 6"/>
          <p:cNvSpPr/>
          <p:nvPr/>
        </p:nvSpPr>
        <p:spPr>
          <a:xfrm>
            <a:off x="755576" y="2132856"/>
            <a:ext cx="4248472" cy="417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97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04165"/>
            <a:ext cx="403244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Multiplication(</a:t>
            </a:r>
            <a:r>
              <a:rPr lang="ko-KR" altLang="en-US" sz="3200" b="1" dirty="0"/>
              <a:t>복제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47564" y="1204936"/>
            <a:ext cx="7416824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 내에 있는 기존 요소를 필요에 따라 약간 변경하여 추가</a:t>
            </a:r>
          </a:p>
        </p:txBody>
      </p:sp>
      <p:sp>
        <p:nvSpPr>
          <p:cNvPr id="4" name="Oval 4"/>
          <p:cNvSpPr/>
          <p:nvPr/>
        </p:nvSpPr>
        <p:spPr>
          <a:xfrm>
            <a:off x="3851920" y="2060848"/>
            <a:ext cx="4896544" cy="36004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6"/>
          <p:cNvSpPr/>
          <p:nvPr/>
        </p:nvSpPr>
        <p:spPr>
          <a:xfrm>
            <a:off x="428418" y="2492896"/>
            <a:ext cx="3211906" cy="27363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면도칼 수가 많이 만들어 면도기의 효과가 높아진다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00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404664"/>
            <a:ext cx="417646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Division(</a:t>
            </a:r>
            <a:r>
              <a:rPr lang="ko-KR" altLang="en-US" sz="3200" b="1" dirty="0"/>
              <a:t>분할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268760"/>
            <a:ext cx="712879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물체를 분할하여 자유도를 높이거나 분할된 요소를 재구성</a:t>
            </a:r>
          </a:p>
        </p:txBody>
      </p:sp>
      <p:sp>
        <p:nvSpPr>
          <p:cNvPr id="7" name="Oval 3"/>
          <p:cNvSpPr/>
          <p:nvPr/>
        </p:nvSpPr>
        <p:spPr>
          <a:xfrm>
            <a:off x="5076056" y="1638092"/>
            <a:ext cx="3816424" cy="252028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"/>
          <p:cNvSpPr/>
          <p:nvPr/>
        </p:nvSpPr>
        <p:spPr>
          <a:xfrm>
            <a:off x="2915816" y="3854397"/>
            <a:ext cx="3714781" cy="2880320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5"/>
          <p:cNvSpPr/>
          <p:nvPr/>
        </p:nvSpPr>
        <p:spPr>
          <a:xfrm>
            <a:off x="-16260" y="1942066"/>
            <a:ext cx="3924436" cy="1912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TV</a:t>
            </a:r>
            <a:r>
              <a:rPr lang="ko-KR" altLang="en-US" sz="2400" dirty="0">
                <a:solidFill>
                  <a:schemeClr val="tx1"/>
                </a:solidFill>
              </a:rPr>
              <a:t>와 리모컨 따로 만들어 사용하기가 편리하다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04664"/>
            <a:ext cx="576064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Task Unification(</a:t>
            </a:r>
            <a:r>
              <a:rPr lang="ko-KR" altLang="en-US" sz="3200" b="1" dirty="0"/>
              <a:t>용도통합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196752"/>
            <a:ext cx="720080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시스템 내에 있는 기존 요소가 다른 역할까지 수행하도록 함</a:t>
            </a:r>
          </a:p>
        </p:txBody>
      </p:sp>
      <p:sp>
        <p:nvSpPr>
          <p:cNvPr id="4" name="Rectangle 5"/>
          <p:cNvSpPr/>
          <p:nvPr/>
        </p:nvSpPr>
        <p:spPr>
          <a:xfrm>
            <a:off x="485764" y="2028963"/>
            <a:ext cx="4315907" cy="4032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nip Diagonal Corner Rectangle 6"/>
          <p:cNvSpPr/>
          <p:nvPr/>
        </p:nvSpPr>
        <p:spPr>
          <a:xfrm>
            <a:off x="5436096" y="2360549"/>
            <a:ext cx="3419872" cy="3024336"/>
          </a:xfrm>
          <a:prstGeom prst="snip2Diag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이런 디자인으로 음악 들으면서 따뜻하게 겨울에 사용하는 헤드폰 </a:t>
            </a:r>
          </a:p>
        </p:txBody>
      </p:sp>
    </p:spTree>
    <p:extLst>
      <p:ext uri="{BB962C8B-B14F-4D97-AF65-F5344CB8AC3E}">
        <p14:creationId xmlns:p14="http://schemas.microsoft.com/office/powerpoint/2010/main" xmlns="" val="18066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404664"/>
            <a:ext cx="6768752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Attribute Dependency(</a:t>
            </a:r>
            <a:r>
              <a:rPr lang="ko-KR" altLang="en-US" sz="3200" b="1" dirty="0"/>
              <a:t>속성의존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268760"/>
            <a:ext cx="8136904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기존 시스템 내의 속성들 간의 관계나 기존 시스템과 외부 환경 사이의 관게를 새롭게 형성하거나 제거</a:t>
            </a:r>
          </a:p>
        </p:txBody>
      </p:sp>
      <p:sp>
        <p:nvSpPr>
          <p:cNvPr id="8" name="Rounded Rectangle 4"/>
          <p:cNvSpPr/>
          <p:nvPr/>
        </p:nvSpPr>
        <p:spPr>
          <a:xfrm>
            <a:off x="3923928" y="2636912"/>
            <a:ext cx="5004048" cy="3312368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/>
          <p:nvPr/>
        </p:nvSpPr>
        <p:spPr>
          <a:xfrm>
            <a:off x="323528" y="2780928"/>
            <a:ext cx="3384376" cy="30243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온도에 따라 컵의 색갈 바꾼다 </a:t>
            </a:r>
          </a:p>
        </p:txBody>
      </p:sp>
    </p:spTree>
    <p:extLst>
      <p:ext uri="{BB962C8B-B14F-4D97-AF65-F5344CB8AC3E}">
        <p14:creationId xmlns:p14="http://schemas.microsoft.com/office/powerpoint/2010/main" xmlns="" val="39812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9254" y="377208"/>
            <a:ext cx="4392488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원칙</a:t>
            </a: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xmlns="" val="13378258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0624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1858" y="3615397"/>
            <a:ext cx="9104142" cy="236337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8484" y="5723873"/>
            <a:ext cx="2296667" cy="262048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8484" y="4090947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Identify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484" y="4797083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 is a long established fact that a reader will be distracted by the readable content of a page when looking at its layout. The point of using Lorem Ipsum is that it has a more-or-less normal distribution of letters, 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20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9EF37CA2-C279-43E9-8447-3053BA8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OPPM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5E055A6-5BBA-4A6A-A36E-BF89179F4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DESIGN-02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AC32F1D-3FEC-42D7-A818-6F003EFA1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281" y="1867768"/>
            <a:ext cx="5161516" cy="3564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120665-85F9-432D-A88D-B3CE47AEF4D0}"/>
              </a:ext>
            </a:extLst>
          </p:cNvPr>
          <p:cNvSpPr txBox="1"/>
          <p:nvPr/>
        </p:nvSpPr>
        <p:spPr>
          <a:xfrm>
            <a:off x="5888859" y="2634522"/>
            <a:ext cx="3723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OPPM</a:t>
            </a:r>
          </a:p>
          <a:p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(One Page Project Manager)</a:t>
            </a:r>
          </a:p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현재 진행중인 프로젝트의 진행 사항을 주요목표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세부목표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담당자 등으로 나누어 한눈에 알아볼 수 있게 하는 보고서 작성 양식이다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.</a:t>
            </a:r>
          </a:p>
          <a:p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D9F1B4-F046-4475-AB81-94B66B02FBAC}"/>
              </a:ext>
            </a:extLst>
          </p:cNvPr>
          <p:cNvSpPr txBox="1"/>
          <p:nvPr/>
        </p:nvSpPr>
        <p:spPr>
          <a:xfrm>
            <a:off x="591249" y="5721570"/>
            <a:ext cx="486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출처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 https://www.codot.gov/business/process-improvement/assets/oppm.jpg/image_view_fullscreen</a:t>
            </a:r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5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DCE064-EA84-4F3A-ABF2-4DB3F5AB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OPPM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A06CD49-9F1B-4523-B149-38457EED4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DESIGN-02</a:t>
            </a:r>
            <a:endParaRPr lang="ko-KR" altLang="en-US" dirty="0"/>
          </a:p>
        </p:txBody>
      </p:sp>
      <p:pic>
        <p:nvPicPr>
          <p:cNvPr id="7" name="그림 6" descr="텍스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74DBB27-FF6C-4FC7-A667-6C848C0F1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654" y="1529522"/>
            <a:ext cx="3211167" cy="42815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BD64D489-FA42-4159-BCE6-2694765F99AD}"/>
              </a:ext>
            </a:extLst>
          </p:cNvPr>
          <p:cNvSpPr/>
          <p:nvPr/>
        </p:nvSpPr>
        <p:spPr>
          <a:xfrm>
            <a:off x="3917119" y="3429000"/>
            <a:ext cx="2071761" cy="10469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화이트보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73F6836-F15C-4ED8-BCCB-E8B53C7B8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5872983" y="2064717"/>
            <a:ext cx="4281555" cy="3211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FE453B0-11A9-4A00-80A1-3D7E1D9A42E9}"/>
              </a:ext>
            </a:extLst>
          </p:cNvPr>
          <p:cNvSpPr txBox="1"/>
          <p:nvPr/>
        </p:nvSpPr>
        <p:spPr>
          <a:xfrm>
            <a:off x="808383" y="6044735"/>
            <a:ext cx="205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OPPM 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보고서를 위해 작성한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E31C848-B0E4-4B2E-9FA8-6BB815F2D1D5}"/>
              </a:ext>
            </a:extLst>
          </p:cNvPr>
          <p:cNvSpPr txBox="1"/>
          <p:nvPr/>
        </p:nvSpPr>
        <p:spPr>
          <a:xfrm>
            <a:off x="7480853" y="6183234"/>
            <a:ext cx="24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xmlns="" val="14305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FC8B96-AC6F-47CE-9BCB-769FB377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BURN-DOWN CHART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25B0069-B680-459E-A7DC-E3B7CBDFD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DESIGN-02</a:t>
            </a:r>
            <a:endParaRPr lang="ko-KR" altLang="en-US" dirty="0"/>
          </a:p>
        </p:txBody>
      </p: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6FC1EBE-0E08-4573-86B2-CDE419BBF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3626" y="1701284"/>
            <a:ext cx="6058746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C6C1007-A1A2-4B6C-929C-E04259BA0FA8}"/>
              </a:ext>
            </a:extLst>
          </p:cNvPr>
          <p:cNvSpPr txBox="1"/>
          <p:nvPr/>
        </p:nvSpPr>
        <p:spPr>
          <a:xfrm>
            <a:off x="2067339" y="5156716"/>
            <a:ext cx="8150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 대  작업량을 나타낸 그래프이다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모든 작업이 끝날 때 까지를 예측하는데 유용하다</a:t>
            </a:r>
            <a:r>
              <a:rPr lang="en-US" altLang="ko-KR" dirty="0"/>
              <a:t>.</a:t>
            </a:r>
            <a:endParaRPr lang="ko-KR" altLang="en-US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8F8B01-4FDF-43FA-8CD4-B33D5DA57766}"/>
              </a:ext>
            </a:extLst>
          </p:cNvPr>
          <p:cNvSpPr txBox="1"/>
          <p:nvPr/>
        </p:nvSpPr>
        <p:spPr>
          <a:xfrm>
            <a:off x="2067339" y="4346713"/>
            <a:ext cx="56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출처 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 https://en.wikipedia.org/wiki/Burn_down_chart</a:t>
            </a:r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88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854877-30FD-4C10-B95A-98DC3E18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BURN-DOWN CHART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EE4C9CC-722B-4D37-B380-891EF6D617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DESIGN-02</a:t>
            </a:r>
            <a:endParaRPr lang="ko-KR" altLang="en-US" dirty="0"/>
          </a:p>
        </p:txBody>
      </p: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5C7C6DB-CFE5-4A64-A882-AEDEE5CDA3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326" y="2401299"/>
            <a:ext cx="6020640" cy="3486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526609-D2BA-49FC-AB61-A750176B4CB8}"/>
              </a:ext>
            </a:extLst>
          </p:cNvPr>
          <p:cNvSpPr txBox="1"/>
          <p:nvPr/>
        </p:nvSpPr>
        <p:spPr>
          <a:xfrm>
            <a:off x="6798365" y="3790122"/>
            <a:ext cx="245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배운 것을 적용해본 </a:t>
            </a:r>
            <a:endParaRPr lang="en-US" altLang="ko-KR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burn-down chart</a:t>
            </a:r>
          </a:p>
        </p:txBody>
      </p:sp>
    </p:spTree>
    <p:extLst>
      <p:ext uri="{BB962C8B-B14F-4D97-AF65-F5344CB8AC3E}">
        <p14:creationId xmlns:p14="http://schemas.microsoft.com/office/powerpoint/2010/main" xmlns="" val="413132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2D5F48-2AB6-43E7-B8AD-0EB60F0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/>
              <a:t>ALTINO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7D80558-95FE-4FAF-A0F1-E81917DC6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DESIGN-02</a:t>
            </a:r>
            <a:endParaRPr lang="ko-KR" altLang="en-US" dirty="0"/>
          </a:p>
        </p:txBody>
      </p:sp>
      <p:pic>
        <p:nvPicPr>
          <p:cNvPr id="5" name="그림 4" descr="실내, 사람, 테이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2C05DED-8920-4E3D-9193-FA2C543CB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827" y="1404731"/>
            <a:ext cx="2934564" cy="5209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120863-8421-45CF-95E7-A4159902A51B}"/>
              </a:ext>
            </a:extLst>
          </p:cNvPr>
          <p:cNvSpPr txBox="1"/>
          <p:nvPr/>
        </p:nvSpPr>
        <p:spPr>
          <a:xfrm>
            <a:off x="4206116" y="2967335"/>
            <a:ext cx="4837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각 조의 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TL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들이 </a:t>
            </a:r>
            <a:r>
              <a:rPr lang="ko-KR" altLang="en-US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튜터에게서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ko-KR" altLang="en-US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알티노를</a:t>
            </a:r>
            <a:r>
              <a:rPr lang="ko-KR" altLang="en-US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스마트폰 어플리케이션으로 조종하는 방법을 배워 조원들에게 가르쳐 주었습니다</a:t>
            </a:r>
            <a:r>
              <a:rPr lang="en-US" altLang="ko-KR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.</a:t>
            </a:r>
            <a:endParaRPr lang="ko-KR" altLang="en-US" spc="-150" dirty="0" err="1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2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1858" y="3615397"/>
            <a:ext cx="9104142" cy="23633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8484" y="5723873"/>
            <a:ext cx="2296667" cy="2620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0333" y="4090947"/>
            <a:ext cx="2467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Optimize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484" y="4797083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 is a long established fact that a reader will be distracted by the readable content of a page when looking at its layout. The point of using Lorem Ipsum is that it has a more-or-less normal distribution of letters, 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111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Orchestra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Optimize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654" y="1609061"/>
            <a:ext cx="5531912" cy="394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7120665-85F9-432D-A88D-B3CE47AEF4D0}"/>
              </a:ext>
            </a:extLst>
          </p:cNvPr>
          <p:cNvSpPr txBox="1"/>
          <p:nvPr/>
        </p:nvSpPr>
        <p:spPr>
          <a:xfrm>
            <a:off x="5928298" y="2983008"/>
            <a:ext cx="37238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Orchestra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프로그램을 통해 </a:t>
            </a:r>
            <a:r>
              <a:rPr lang="en-US" altLang="ko-KR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IR</a:t>
            </a:r>
            <a:r>
              <a:rPr lang="ko-KR" altLang="en-US" sz="17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센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서와 </a:t>
            </a:r>
            <a:r>
              <a:rPr lang="en-US" altLang="ko-KR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CD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센서</a:t>
            </a:r>
            <a:r>
              <a:rPr lang="en-US" altLang="ko-KR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, </a:t>
            </a:r>
            <a:r>
              <a:rPr lang="ko-KR" altLang="en-US" sz="17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알티노가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7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블루투스로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7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센서값을</a:t>
            </a:r>
            <a:r>
              <a:rPr lang="ko-KR" altLang="en-US" sz="17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주고받으며 올바르게 작동하는지를 확인하기</a:t>
            </a:r>
            <a:endParaRPr lang="ko-KR" altLang="en-US" sz="17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6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Example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Optimize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7120665-85F9-432D-A88D-B3CE47AEF4D0}"/>
              </a:ext>
            </a:extLst>
          </p:cNvPr>
          <p:cNvSpPr txBox="1"/>
          <p:nvPr/>
        </p:nvSpPr>
        <p:spPr>
          <a:xfrm>
            <a:off x="5928298" y="2991292"/>
            <a:ext cx="3723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실전에 돌입하여 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IR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센서와 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CDS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센서의 값에 따라 행동을 취하도록 설계를 하고자 하였다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.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 </a:t>
            </a:r>
            <a:endParaRPr lang="ko-KR" altLang="en-US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545" y="1793357"/>
            <a:ext cx="5296041" cy="39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14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Coding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Optimize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354" y="1346790"/>
            <a:ext cx="5122243" cy="4823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4985" y="2799906"/>
            <a:ext cx="5420351" cy="3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6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After </a:t>
            </a:r>
            <a:r>
              <a:rPr lang="en-US" altLang="ko-KR" dirty="0" err="1" smtClean="0"/>
              <a:t>Pratice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Optimize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xmlns="" val="1346455060"/>
              </p:ext>
            </p:extLst>
          </p:nvPr>
        </p:nvGraphicFramePr>
        <p:xfrm>
          <a:off x="286653" y="1217326"/>
          <a:ext cx="9141551" cy="5208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593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999087" y="345866"/>
            <a:ext cx="153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Team 4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6967" y="4864811"/>
            <a:ext cx="417337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Everyday D-day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매일 매일이 과제의 연속이며</a:t>
            </a: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과제마감일인 조원들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</a:p>
          <a:p>
            <a:pPr algn="r"/>
            <a:r>
              <a:rPr lang="ko-KR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하루하루 마감일인만큼 </a:t>
            </a: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알차게 하루를 보내자는 의미입니다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22" name="내용 개체 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20442507"/>
              </p:ext>
            </p:extLst>
          </p:nvPr>
        </p:nvGraphicFramePr>
        <p:xfrm>
          <a:off x="1016643" y="1404514"/>
          <a:ext cx="7872715" cy="4746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154771" y="1261847"/>
            <a:ext cx="1635402" cy="267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IDDOV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보고서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04430" y="3026202"/>
            <a:ext cx="1523964" cy="271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Agile Process, OPPM 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95581" y="3026202"/>
            <a:ext cx="1566139" cy="305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코딩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33317" y="4812045"/>
            <a:ext cx="2217312" cy="266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자료수집 및 보관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hub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195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Optimize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305" y="1334530"/>
            <a:ext cx="9095566" cy="3811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7120665-85F9-432D-A88D-B3CE47AEF4D0}"/>
              </a:ext>
            </a:extLst>
          </p:cNvPr>
          <p:cNvSpPr txBox="1"/>
          <p:nvPr/>
        </p:nvSpPr>
        <p:spPr>
          <a:xfrm>
            <a:off x="390305" y="5356098"/>
            <a:ext cx="9095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본격적으로 </a:t>
            </a:r>
            <a:r>
              <a:rPr lang="ko-KR" altLang="en-US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알티노를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프로그래밍하는  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Define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과 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Optimize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단계에서 비용이 급격하게 증가하였고 투자한 시간도 증가</a:t>
            </a:r>
            <a:r>
              <a:rPr lang="en-US" altLang="ko-KR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.</a:t>
            </a:r>
            <a:r>
              <a:rPr lang="ko-KR" altLang="en-US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 </a:t>
            </a:r>
            <a:endParaRPr lang="ko-KR" altLang="en-US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59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1858" y="3615397"/>
            <a:ext cx="9104142" cy="236337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8484" y="5723873"/>
            <a:ext cx="2296667" cy="262048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8484" y="4090947"/>
            <a:ext cx="1689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Verify</a:t>
            </a:r>
            <a:endParaRPr lang="ko-KR" altLang="en-US" sz="4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484" y="4797083"/>
            <a:ext cx="764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It is a long established fact that a reader will be distracted by the readable content of a page when looking at its layout. The point of using Lorem Ipsum is that it has a more-or-less normal distribution of letters, 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920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4459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Burn down chart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6620" t="31213" r="23865" b="17572"/>
          <a:stretch>
            <a:fillRect/>
          </a:stretch>
        </p:blipFill>
        <p:spPr bwMode="auto">
          <a:xfrm>
            <a:off x="430696" y="1842052"/>
            <a:ext cx="9044609" cy="374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270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누적비용</a:t>
            </a:r>
            <a:r>
              <a:rPr lang="ko-KR" altLang="en-US" sz="4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표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009" t="7649" r="13044" b="11232"/>
          <a:stretch>
            <a:fillRect/>
          </a:stretch>
        </p:blipFill>
        <p:spPr bwMode="auto">
          <a:xfrm>
            <a:off x="783535" y="1534355"/>
            <a:ext cx="8338931" cy="469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OPPM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2868" t="4846" r="37345" b="7020"/>
          <a:stretch>
            <a:fillRect/>
          </a:stretch>
        </p:blipFill>
        <p:spPr bwMode="auto">
          <a:xfrm>
            <a:off x="1833770" y="1348212"/>
            <a:ext cx="6238461" cy="517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3911" y="565603"/>
            <a:ext cx="270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누적회의록</a:t>
            </a:r>
            <a:endParaRPr lang="ko-KR" altLang="en-US" sz="4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65313" y="609600"/>
            <a:ext cx="8375374" cy="6248400"/>
            <a:chOff x="765313" y="609600"/>
            <a:chExt cx="8375374" cy="62484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546" t="5254" r="14852" b="8696"/>
            <a:stretch>
              <a:fillRect/>
            </a:stretch>
          </p:blipFill>
          <p:spPr bwMode="auto">
            <a:xfrm>
              <a:off x="765313" y="1198963"/>
              <a:ext cx="8375374" cy="5659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850296" y="609600"/>
              <a:ext cx="251791" cy="624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867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1309" y="345866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출처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7629" y="1552444"/>
            <a:ext cx="72572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Agile Process  -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2"/>
              </a:rPr>
              <a:t>https://ko.wikipedia.org/wiki/%EC%95%A0%EC%9E%90%EC%9D%BC_%EC%86%8C%ED%94%84%ED%8A%B8%EC%9B%A8%EC%96%B4_%EA%B0%9C%EB%B0%9C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SCRUM </a:t>
            </a:r>
            <a:r>
              <a:rPr lang="ko-KR" altLang="en-US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기법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-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3"/>
              </a:rPr>
              <a:t>https://ko.atlassian.com/agile/scrum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Burn down chart -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4"/>
              </a:rPr>
              <a:t>https://www.google.co.kr/url?sa=i&amp;rct=j&amp;q=&amp;esrc=s&amp;source=images&amp;cd=&amp;ved=0ahUKEwjb9riN6NvXAhWIWrwKHTUdBZEQjxwIAw&amp;url=http%3A%2F%2Fwww.ciokorea.com%2Fnews%2F23378&amp;psig=AOvVaw3bAEgKV6CNLxKWSQ-arVNF&amp;ust=1511771028960350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Burn down chart -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5"/>
              </a:rPr>
              <a:t>https://en.wikipedia.org/wiki/Burn_down_chart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Gitjub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- 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6"/>
              </a:rPr>
              <a:t>http://kyechan99.tistory.com/5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알티노</a:t>
            </a:r>
            <a:r>
              <a:rPr lang="ko-KR" altLang="en-US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로봇 시장 전망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- 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7"/>
              </a:rPr>
              <a:t>http://studygen.tistory.com/182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새온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- 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8"/>
              </a:rPr>
              <a:t>http://www.saeon.co.kr/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OPPM - </a:t>
            </a:r>
            <a:r>
              <a:rPr lang="en-US" altLang="ko-KR" sz="16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9"/>
              </a:rPr>
              <a:t>https://www.codot.gov/business/process-improvement/assets/oppm.jpg/image_view_fullscreen</a:t>
            </a: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endParaRPr lang="en-US" altLang="ko-KR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>
              <a:buFont typeface="Wingdings" pitchFamily="2" charset="2"/>
              <a:buChar char="§"/>
            </a:pPr>
            <a:endParaRPr lang="ko-KR" altLang="en-US" sz="1600" spc="-15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04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1060704"/>
            <a:ext cx="6934200" cy="4913376"/>
          </a:xfrm>
        </p:spPr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SIT - </a:t>
            </a:r>
            <a:r>
              <a:rPr lang="en-US" altLang="ko-KR" sz="1400" u="sng" dirty="0" smtClean="0">
                <a:solidFill>
                  <a:schemeClr val="tx1"/>
                </a:solidFill>
                <a:hlinkClick r:id="rId3"/>
              </a:rPr>
              <a:t>https://en.wikipedia.org/wiki/Systematic_inventive_thinking</a:t>
            </a:r>
            <a:endParaRPr lang="en-US" altLang="ko-KR" sz="1400" u="sng" dirty="0" smtClean="0">
              <a:solidFill>
                <a:schemeClr val="tx1"/>
              </a:solidFill>
            </a:endParaRPr>
          </a:p>
          <a:p>
            <a:pPr algn="l"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Thinking Tools of SIT - </a:t>
            </a:r>
            <a:r>
              <a:rPr lang="en-US" altLang="ko-KR" sz="1400" dirty="0" smtClean="0">
                <a:solidFill>
                  <a:schemeClr val="tx1"/>
                </a:solidFill>
                <a:hlinkClick r:id="rId4"/>
              </a:rPr>
              <a:t>https://www.google.co.kr/search?safe=active&amp;hl=vi-KR&amp;ei=N5AaWqWSEIjTvwTjj7aAAQ&amp;tbm=isch&amp;q=m%C3%A1y+%C4%91%E1%BA%A1p+xe+%C4%91%E1%BA%A1p&amp;oq=&amp;gs_l</a:t>
            </a:r>
            <a:r>
              <a:rPr lang="en-US" altLang="ko-KR" sz="1400" dirty="0" smtClean="0">
                <a:solidFill>
                  <a:schemeClr val="tx1"/>
                </a:solidFill>
              </a:rPr>
              <a:t>= (SUBTRACTION)</a:t>
            </a:r>
          </a:p>
          <a:p>
            <a:pPr algn="l"/>
            <a:r>
              <a:rPr lang="en-US" altLang="ko-KR" sz="1400" dirty="0" smtClean="0">
                <a:solidFill>
                  <a:schemeClr val="tx1"/>
                </a:solidFill>
                <a:hlinkClick r:id="rId5"/>
              </a:rPr>
              <a:t>https://shopnhat247.com/wp-content/uploads/2017/11/Set-dao-c%E1%BA%A1o-r%C3%A2u-5-l%C6%B0%E1%BB%A1i-k%C3%A9p-Xfit-KAI-1-th%C3%A2n-4-l%C6%B0%E1%BB%A1i-thay-th%E1%BA%BF2.jpg</a:t>
            </a:r>
            <a:r>
              <a:rPr lang="en-US" altLang="ko-KR" sz="1400" dirty="0" smtClean="0">
                <a:solidFill>
                  <a:schemeClr val="tx1"/>
                </a:solidFill>
              </a:rPr>
              <a:t> (MULTIPLICATION)</a:t>
            </a:r>
          </a:p>
          <a:p>
            <a:pPr algn="l"/>
            <a:endParaRPr lang="en-US" altLang="ko-KR" sz="1400" dirty="0" smtClean="0">
              <a:solidFill>
                <a:schemeClr val="tx1"/>
              </a:solidFill>
            </a:endParaRPr>
          </a:p>
          <a:p>
            <a:pPr algn="l"/>
            <a:r>
              <a:rPr lang="en-US" altLang="ko-KR" sz="1200" dirty="0" smtClean="0">
                <a:solidFill>
                  <a:schemeClr val="tx1"/>
                </a:solidFill>
                <a:hlinkClick r:id="rId6"/>
              </a:rPr>
              <a:t>https://www.pinterest.co.uk/pin/55943220345160811/</a:t>
            </a:r>
            <a:r>
              <a:rPr lang="en-US" altLang="ko-KR" sz="1200" dirty="0" smtClean="0">
                <a:solidFill>
                  <a:schemeClr val="tx1"/>
                </a:solidFill>
              </a:rPr>
              <a:t> (TASK UNIFICATION)</a:t>
            </a:r>
          </a:p>
          <a:p>
            <a:pPr algn="l"/>
            <a:r>
              <a:rPr lang="en-US" altLang="ko-KR" sz="1200" dirty="0" smtClean="0">
                <a:solidFill>
                  <a:schemeClr val="tx1"/>
                </a:solidFill>
                <a:hlinkClick r:id="rId7"/>
              </a:rPr>
              <a:t>http://sieumuadealemail.blogspot.kr/2013/10/remote-nang-techmate-e-s903-danh-cho.html</a:t>
            </a:r>
            <a:r>
              <a:rPr lang="en-US" altLang="ko-KR" sz="1200" dirty="0" smtClean="0">
                <a:solidFill>
                  <a:schemeClr val="tx1"/>
                </a:solidFill>
              </a:rPr>
              <a:t> (DIVISION)</a:t>
            </a:r>
          </a:p>
          <a:p>
            <a:pPr algn="l"/>
            <a:r>
              <a:rPr lang="en-US" altLang="ko-KR" sz="1200" dirty="0" smtClean="0">
                <a:solidFill>
                  <a:schemeClr val="tx1"/>
                </a:solidFill>
                <a:hlinkClick r:id="rId8"/>
              </a:rPr>
              <a:t>https://www.google.co.kr/search?safe=active&amp;hl=vi-KR&amp;ei=A5UaWvzxF4Kd8QXknbDwBw&amp;tbm=isch&amp;q=h%C3%ACnh+%E1%BA%A3nh+tivi+c%C5%A9&amp;oq=&amp;gs_l</a:t>
            </a:r>
            <a:r>
              <a:rPr lang="en-US" altLang="ko-KR" sz="1200" dirty="0" smtClean="0">
                <a:solidFill>
                  <a:schemeClr val="tx1"/>
                </a:solidFill>
              </a:rPr>
              <a:t>= (DIVISION)</a:t>
            </a:r>
          </a:p>
          <a:p>
            <a:pPr algn="l"/>
            <a:r>
              <a:rPr lang="en-US" altLang="ko-KR" sz="1200" dirty="0" smtClean="0">
                <a:solidFill>
                  <a:schemeClr val="tx1"/>
                </a:solidFill>
                <a:hlinkClick r:id="rId9"/>
              </a:rPr>
              <a:t>http://www.inanhcoc.com/2015/04/in-hinh-len-ly-doi-mau-cam-bien-nhiet-tai-tphcm.html</a:t>
            </a:r>
            <a:r>
              <a:rPr lang="en-US" altLang="ko-KR" sz="1200" dirty="0" smtClean="0">
                <a:solidFill>
                  <a:schemeClr val="tx1"/>
                </a:solidFill>
              </a:rPr>
              <a:t> (ATTRIBUTE DEPENDENCY)</a:t>
            </a:r>
          </a:p>
          <a:p>
            <a:pPr algn="l">
              <a:buFont typeface="Wingdings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참고 자료 </a:t>
            </a:r>
            <a:r>
              <a:rPr lang="en-US" altLang="ko-KR" sz="1200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 smtClean="0">
                <a:hlinkClick r:id="rId10" tooltip="첨부파일 다운로드"/>
              </a:rPr>
              <a:t> </a:t>
            </a:r>
            <a:r>
              <a:rPr lang="en-US" altLang="ko-KR" sz="1200" dirty="0" smtClean="0">
                <a:hlinkClick r:id="rId10" tooltip="첨부파일 다운로드"/>
              </a:rPr>
              <a:t>SIT_</a:t>
            </a:r>
            <a:r>
              <a:rPr lang="ko-KR" altLang="en-US" sz="1200" dirty="0" smtClean="0">
                <a:hlinkClick r:id="rId10" tooltip="첨부파일 다운로드"/>
              </a:rPr>
              <a:t>강의교안</a:t>
            </a:r>
            <a:r>
              <a:rPr lang="en-US" altLang="ko-KR" sz="1200" dirty="0" smtClean="0">
                <a:hlinkClick r:id="rId10" tooltip="첨부파일 다운로드"/>
              </a:rPr>
              <a:t>(</a:t>
            </a:r>
            <a:r>
              <a:rPr lang="ko-KR" altLang="en-US" sz="1200" dirty="0" smtClean="0">
                <a:hlinkClick r:id="rId10" tooltip="첨부파일 다운로드"/>
              </a:rPr>
              <a:t>경북대</a:t>
            </a:r>
            <a:r>
              <a:rPr lang="en-US" altLang="ko-KR" sz="1200" dirty="0" smtClean="0">
                <a:hlinkClick r:id="rId10" tooltip="첨부파일 다운로드"/>
              </a:rPr>
              <a:t>).</a:t>
            </a:r>
            <a:r>
              <a:rPr lang="en-US" altLang="ko-KR" sz="1200" dirty="0" err="1" smtClean="0">
                <a:hlinkClick r:id="rId10" tooltip="첨부파일 다운로드"/>
              </a:rPr>
              <a:t>pdf</a:t>
            </a:r>
            <a:endParaRPr lang="en-US" altLang="ko-KR" sz="1200" dirty="0" smtClean="0"/>
          </a:p>
          <a:p>
            <a:pPr algn="l">
              <a:buFont typeface="Wingdings" pitchFamily="2" charset="2"/>
              <a:buChar char="§"/>
            </a:pPr>
            <a:endParaRPr lang="ko-KR" altLang="en-US" sz="1200" dirty="0" smtClean="0"/>
          </a:p>
          <a:p>
            <a:pPr algn="l">
              <a:buFont typeface="Wingdings" pitchFamily="2" charset="2"/>
              <a:buChar char="§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algn="l"/>
            <a:endParaRPr lang="en-US" altLang="ko-KR" sz="1200" dirty="0" smtClean="0">
              <a:solidFill>
                <a:schemeClr val="tx1"/>
              </a:solidFill>
            </a:endParaRPr>
          </a:p>
          <a:p>
            <a:pPr algn="l"/>
            <a:endParaRPr lang="en-US" altLang="ko-KR" sz="1200" dirty="0" smtClean="0">
              <a:solidFill>
                <a:schemeClr val="tx1"/>
              </a:solidFill>
            </a:endParaRPr>
          </a:p>
          <a:p>
            <a:pPr algn="l">
              <a:buFont typeface="Wingdings" pitchFamily="2" charset="2"/>
              <a:buChar char="§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algn="l">
              <a:buFontTx/>
              <a:buChar char="-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algn="l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978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3654044" y="2628339"/>
            <a:ext cx="1214895" cy="1218720"/>
          </a:xfrm>
          <a:custGeom>
            <a:avLst/>
            <a:gdLst>
              <a:gd name="connsiteX0" fmla="*/ 1336384 w 1336384"/>
              <a:gd name="connsiteY0" fmla="*/ 0 h 1340592"/>
              <a:gd name="connsiteX1" fmla="*/ 1336384 w 1336384"/>
              <a:gd name="connsiteY1" fmla="*/ 1261300 h 1340592"/>
              <a:gd name="connsiteX2" fmla="*/ 1257092 w 1336384"/>
              <a:gd name="connsiteY2" fmla="*/ 1340592 h 1340592"/>
              <a:gd name="connsiteX3" fmla="*/ 0 w 1336384"/>
              <a:gd name="connsiteY3" fmla="*/ 1340592 h 1340592"/>
              <a:gd name="connsiteX4" fmla="*/ 2660 w 1336384"/>
              <a:gd name="connsiteY4" fmla="*/ 1287913 h 1340592"/>
              <a:gd name="connsiteX5" fmla="*/ 1288137 w 1336384"/>
              <a:gd name="connsiteY5" fmla="*/ 2436 h 1340592"/>
              <a:gd name="connsiteX6" fmla="*/ 1336384 w 1336384"/>
              <a:gd name="connsiteY6" fmla="*/ 0 h 134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384" h="1340592">
                <a:moveTo>
                  <a:pt x="1336384" y="0"/>
                </a:moveTo>
                <a:lnTo>
                  <a:pt x="1336384" y="1261300"/>
                </a:lnTo>
                <a:cubicBezTo>
                  <a:pt x="1336384" y="1305092"/>
                  <a:pt x="1300884" y="1340592"/>
                  <a:pt x="1257092" y="1340592"/>
                </a:cubicBezTo>
                <a:lnTo>
                  <a:pt x="0" y="1340592"/>
                </a:lnTo>
                <a:lnTo>
                  <a:pt x="2660" y="1287913"/>
                </a:lnTo>
                <a:cubicBezTo>
                  <a:pt x="71494" y="610118"/>
                  <a:pt x="610342" y="71270"/>
                  <a:pt x="1288137" y="2436"/>
                </a:cubicBezTo>
                <a:lnTo>
                  <a:pt x="1336384" y="0"/>
                </a:lnTo>
                <a:close/>
              </a:path>
            </a:pathLst>
          </a:custGeom>
          <a:solidFill>
            <a:srgbClr val="F24405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ko-KR" sz="4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7" name="자유형 26"/>
          <p:cNvSpPr/>
          <p:nvPr/>
        </p:nvSpPr>
        <p:spPr>
          <a:xfrm>
            <a:off x="5048940" y="2628339"/>
            <a:ext cx="1214895" cy="1218720"/>
          </a:xfrm>
          <a:custGeom>
            <a:avLst/>
            <a:gdLst>
              <a:gd name="connsiteX0" fmla="*/ 0 w 1336384"/>
              <a:gd name="connsiteY0" fmla="*/ 0 h 1340592"/>
              <a:gd name="connsiteX1" fmla="*/ 48247 w 1336384"/>
              <a:gd name="connsiteY1" fmla="*/ 2436 h 1340592"/>
              <a:gd name="connsiteX2" fmla="*/ 1333724 w 1336384"/>
              <a:gd name="connsiteY2" fmla="*/ 1287913 h 1340592"/>
              <a:gd name="connsiteX3" fmla="*/ 1336384 w 1336384"/>
              <a:gd name="connsiteY3" fmla="*/ 1340592 h 1340592"/>
              <a:gd name="connsiteX4" fmla="*/ 79292 w 1336384"/>
              <a:gd name="connsiteY4" fmla="*/ 1340592 h 1340592"/>
              <a:gd name="connsiteX5" fmla="*/ 0 w 1336384"/>
              <a:gd name="connsiteY5" fmla="*/ 1261300 h 1340592"/>
              <a:gd name="connsiteX6" fmla="*/ 0 w 1336384"/>
              <a:gd name="connsiteY6" fmla="*/ 0 h 134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384" h="1340592">
                <a:moveTo>
                  <a:pt x="0" y="0"/>
                </a:moveTo>
                <a:lnTo>
                  <a:pt x="48247" y="2436"/>
                </a:lnTo>
                <a:cubicBezTo>
                  <a:pt x="726042" y="71270"/>
                  <a:pt x="1264890" y="610118"/>
                  <a:pt x="1333724" y="1287913"/>
                </a:cubicBezTo>
                <a:lnTo>
                  <a:pt x="1336384" y="1340592"/>
                </a:lnTo>
                <a:lnTo>
                  <a:pt x="79292" y="1340592"/>
                </a:lnTo>
                <a:cubicBezTo>
                  <a:pt x="35500" y="1340592"/>
                  <a:pt x="0" y="1305092"/>
                  <a:pt x="0" y="1261300"/>
                </a:cubicBezTo>
                <a:lnTo>
                  <a:pt x="0" y="0"/>
                </a:lnTo>
                <a:close/>
              </a:path>
            </a:pathLst>
          </a:custGeom>
          <a:solidFill>
            <a:srgbClr val="F24405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altLang="ko-KR" sz="4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654044" y="4019004"/>
            <a:ext cx="1214895" cy="1218719"/>
          </a:xfrm>
          <a:custGeom>
            <a:avLst/>
            <a:gdLst>
              <a:gd name="connsiteX0" fmla="*/ 0 w 1336384"/>
              <a:gd name="connsiteY0" fmla="*/ 0 h 1340591"/>
              <a:gd name="connsiteX1" fmla="*/ 1257092 w 1336384"/>
              <a:gd name="connsiteY1" fmla="*/ 0 h 1340591"/>
              <a:gd name="connsiteX2" fmla="*/ 1336384 w 1336384"/>
              <a:gd name="connsiteY2" fmla="*/ 79292 h 1340591"/>
              <a:gd name="connsiteX3" fmla="*/ 1336384 w 1336384"/>
              <a:gd name="connsiteY3" fmla="*/ 1340591 h 1340591"/>
              <a:gd name="connsiteX4" fmla="*/ 1288137 w 1336384"/>
              <a:gd name="connsiteY4" fmla="*/ 1338155 h 1340591"/>
              <a:gd name="connsiteX5" fmla="*/ 2660 w 1336384"/>
              <a:gd name="connsiteY5" fmla="*/ 52678 h 1340591"/>
              <a:gd name="connsiteX6" fmla="*/ 0 w 1336384"/>
              <a:gd name="connsiteY6" fmla="*/ 0 h 134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384" h="1340591">
                <a:moveTo>
                  <a:pt x="0" y="0"/>
                </a:moveTo>
                <a:lnTo>
                  <a:pt x="1257092" y="0"/>
                </a:lnTo>
                <a:cubicBezTo>
                  <a:pt x="1300884" y="0"/>
                  <a:pt x="1336384" y="35500"/>
                  <a:pt x="1336384" y="79292"/>
                </a:cubicBezTo>
                <a:lnTo>
                  <a:pt x="1336384" y="1340591"/>
                </a:lnTo>
                <a:lnTo>
                  <a:pt x="1288137" y="1338155"/>
                </a:lnTo>
                <a:cubicBezTo>
                  <a:pt x="610342" y="1269321"/>
                  <a:pt x="71494" y="730473"/>
                  <a:pt x="2660" y="52678"/>
                </a:cubicBezTo>
                <a:lnTo>
                  <a:pt x="0" y="0"/>
                </a:lnTo>
                <a:close/>
              </a:path>
            </a:pathLst>
          </a:custGeom>
          <a:solidFill>
            <a:srgbClr val="F24405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5048940" y="4019004"/>
            <a:ext cx="1214895" cy="1218719"/>
          </a:xfrm>
          <a:custGeom>
            <a:avLst/>
            <a:gdLst>
              <a:gd name="connsiteX0" fmla="*/ 79292 w 1336384"/>
              <a:gd name="connsiteY0" fmla="*/ 0 h 1340591"/>
              <a:gd name="connsiteX1" fmla="*/ 1336384 w 1336384"/>
              <a:gd name="connsiteY1" fmla="*/ 0 h 1340591"/>
              <a:gd name="connsiteX2" fmla="*/ 1333724 w 1336384"/>
              <a:gd name="connsiteY2" fmla="*/ 52678 h 1340591"/>
              <a:gd name="connsiteX3" fmla="*/ 48247 w 1336384"/>
              <a:gd name="connsiteY3" fmla="*/ 1338155 h 1340591"/>
              <a:gd name="connsiteX4" fmla="*/ 0 w 1336384"/>
              <a:gd name="connsiteY4" fmla="*/ 1340591 h 1340591"/>
              <a:gd name="connsiteX5" fmla="*/ 0 w 1336384"/>
              <a:gd name="connsiteY5" fmla="*/ 79292 h 1340591"/>
              <a:gd name="connsiteX6" fmla="*/ 79292 w 1336384"/>
              <a:gd name="connsiteY6" fmla="*/ 0 h 134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6384" h="1340591">
                <a:moveTo>
                  <a:pt x="79292" y="0"/>
                </a:moveTo>
                <a:lnTo>
                  <a:pt x="1336384" y="0"/>
                </a:lnTo>
                <a:lnTo>
                  <a:pt x="1333724" y="52678"/>
                </a:lnTo>
                <a:cubicBezTo>
                  <a:pt x="1264890" y="730473"/>
                  <a:pt x="726042" y="1269321"/>
                  <a:pt x="48247" y="1338155"/>
                </a:cubicBezTo>
                <a:lnTo>
                  <a:pt x="0" y="1340591"/>
                </a:lnTo>
                <a:lnTo>
                  <a:pt x="0" y="79292"/>
                </a:lnTo>
                <a:cubicBezTo>
                  <a:pt x="0" y="35500"/>
                  <a:pt x="35500" y="0"/>
                  <a:pt x="79292" y="0"/>
                </a:cubicBezTo>
                <a:close/>
              </a:path>
            </a:pathLst>
          </a:custGeom>
          <a:solidFill>
            <a:srgbClr val="F24405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altLang="ko-KR" sz="4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299890" y="1412875"/>
            <a:ext cx="4560048" cy="2425587"/>
          </a:xfrm>
          <a:custGeom>
            <a:avLst/>
            <a:gdLst>
              <a:gd name="connsiteX0" fmla="*/ 79292 w 4560048"/>
              <a:gd name="connsiteY0" fmla="*/ 0 h 2425587"/>
              <a:gd name="connsiteX1" fmla="*/ 4480756 w 4560048"/>
              <a:gd name="connsiteY1" fmla="*/ 0 h 2425587"/>
              <a:gd name="connsiteX2" fmla="*/ 4560048 w 4560048"/>
              <a:gd name="connsiteY2" fmla="*/ 79292 h 2425587"/>
              <a:gd name="connsiteX3" fmla="*/ 4560048 w 4560048"/>
              <a:gd name="connsiteY3" fmla="*/ 1084995 h 2425587"/>
              <a:gd name="connsiteX4" fmla="*/ 4511801 w 4560048"/>
              <a:gd name="connsiteY4" fmla="*/ 1087431 h 2425587"/>
              <a:gd name="connsiteX5" fmla="*/ 3226324 w 4560048"/>
              <a:gd name="connsiteY5" fmla="*/ 2372908 h 2425587"/>
              <a:gd name="connsiteX6" fmla="*/ 3223664 w 4560048"/>
              <a:gd name="connsiteY6" fmla="*/ 2425587 h 2425587"/>
              <a:gd name="connsiteX7" fmla="*/ 79292 w 4560048"/>
              <a:gd name="connsiteY7" fmla="*/ 2425587 h 2425587"/>
              <a:gd name="connsiteX8" fmla="*/ 0 w 4560048"/>
              <a:gd name="connsiteY8" fmla="*/ 2346295 h 2425587"/>
              <a:gd name="connsiteX9" fmla="*/ 0 w 4560048"/>
              <a:gd name="connsiteY9" fmla="*/ 79292 h 2425587"/>
              <a:gd name="connsiteX10" fmla="*/ 79292 w 4560048"/>
              <a:gd name="connsiteY10" fmla="*/ 0 h 24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60048" h="2425587">
                <a:moveTo>
                  <a:pt x="79292" y="0"/>
                </a:moveTo>
                <a:lnTo>
                  <a:pt x="4480756" y="0"/>
                </a:lnTo>
                <a:cubicBezTo>
                  <a:pt x="4524548" y="0"/>
                  <a:pt x="4560048" y="35500"/>
                  <a:pt x="4560048" y="79292"/>
                </a:cubicBezTo>
                <a:lnTo>
                  <a:pt x="4560048" y="1084995"/>
                </a:lnTo>
                <a:lnTo>
                  <a:pt x="4511801" y="1087431"/>
                </a:lnTo>
                <a:cubicBezTo>
                  <a:pt x="3834006" y="1156265"/>
                  <a:pt x="3295158" y="1695113"/>
                  <a:pt x="3226324" y="2372908"/>
                </a:cubicBezTo>
                <a:lnTo>
                  <a:pt x="3223664" y="2425587"/>
                </a:lnTo>
                <a:lnTo>
                  <a:pt x="79292" y="2425587"/>
                </a:lnTo>
                <a:cubicBezTo>
                  <a:pt x="35500" y="2425587"/>
                  <a:pt x="0" y="2390087"/>
                  <a:pt x="0" y="2346295"/>
                </a:cubicBezTo>
                <a:lnTo>
                  <a:pt x="0" y="79292"/>
                </a:lnTo>
                <a:cubicBezTo>
                  <a:pt x="0" y="35500"/>
                  <a:pt x="35500" y="0"/>
                  <a:pt x="792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언어를 모두 다룰 줄 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서로 도와줄 수 있는 거리에 거주하고 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의견이 잘 모아졌다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Global Team</a:t>
            </a:r>
          </a:p>
          <a:p>
            <a:pPr marL="720000" indent="-360000" algn="ctr">
              <a:lnSpc>
                <a:spcPct val="130000"/>
              </a:lnSpc>
              <a:spcAft>
                <a:spcPts val="1000"/>
              </a:spcAft>
            </a:pP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5057940" y="1412875"/>
            <a:ext cx="4560048" cy="2425587"/>
          </a:xfrm>
          <a:custGeom>
            <a:avLst/>
            <a:gdLst>
              <a:gd name="connsiteX0" fmla="*/ 79292 w 4560048"/>
              <a:gd name="connsiteY0" fmla="*/ 0 h 2425587"/>
              <a:gd name="connsiteX1" fmla="*/ 4480756 w 4560048"/>
              <a:gd name="connsiteY1" fmla="*/ 0 h 2425587"/>
              <a:gd name="connsiteX2" fmla="*/ 4560048 w 4560048"/>
              <a:gd name="connsiteY2" fmla="*/ 79292 h 2425587"/>
              <a:gd name="connsiteX3" fmla="*/ 4560048 w 4560048"/>
              <a:gd name="connsiteY3" fmla="*/ 2346295 h 2425587"/>
              <a:gd name="connsiteX4" fmla="*/ 4480756 w 4560048"/>
              <a:gd name="connsiteY4" fmla="*/ 2425587 h 2425587"/>
              <a:gd name="connsiteX5" fmla="*/ 1336384 w 4560048"/>
              <a:gd name="connsiteY5" fmla="*/ 2425587 h 2425587"/>
              <a:gd name="connsiteX6" fmla="*/ 1333724 w 4560048"/>
              <a:gd name="connsiteY6" fmla="*/ 2372908 h 2425587"/>
              <a:gd name="connsiteX7" fmla="*/ 48247 w 4560048"/>
              <a:gd name="connsiteY7" fmla="*/ 1087431 h 2425587"/>
              <a:gd name="connsiteX8" fmla="*/ 0 w 4560048"/>
              <a:gd name="connsiteY8" fmla="*/ 1084995 h 2425587"/>
              <a:gd name="connsiteX9" fmla="*/ 0 w 4560048"/>
              <a:gd name="connsiteY9" fmla="*/ 79292 h 2425587"/>
              <a:gd name="connsiteX10" fmla="*/ 79292 w 4560048"/>
              <a:gd name="connsiteY10" fmla="*/ 0 h 24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60048" h="2425587">
                <a:moveTo>
                  <a:pt x="79292" y="0"/>
                </a:moveTo>
                <a:lnTo>
                  <a:pt x="4480756" y="0"/>
                </a:lnTo>
                <a:cubicBezTo>
                  <a:pt x="4524548" y="0"/>
                  <a:pt x="4560048" y="35500"/>
                  <a:pt x="4560048" y="79292"/>
                </a:cubicBezTo>
                <a:lnTo>
                  <a:pt x="4560048" y="2346295"/>
                </a:lnTo>
                <a:cubicBezTo>
                  <a:pt x="4560048" y="2390087"/>
                  <a:pt x="4524548" y="2425587"/>
                  <a:pt x="4480756" y="2425587"/>
                </a:cubicBezTo>
                <a:lnTo>
                  <a:pt x="1336384" y="2425587"/>
                </a:lnTo>
                <a:lnTo>
                  <a:pt x="1333724" y="2372908"/>
                </a:lnTo>
                <a:cubicBezTo>
                  <a:pt x="1264890" y="1695113"/>
                  <a:pt x="726042" y="1156265"/>
                  <a:pt x="48247" y="1087431"/>
                </a:cubicBezTo>
                <a:lnTo>
                  <a:pt x="0" y="1084995"/>
                </a:lnTo>
                <a:lnTo>
                  <a:pt x="0" y="79292"/>
                </a:lnTo>
                <a:cubicBezTo>
                  <a:pt x="0" y="35500"/>
                  <a:pt x="35500" y="0"/>
                  <a:pt x="792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시간 맞추기가 어렵다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학년 학생들이라 발표가 미숙하다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프로젝트 경험이 적다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학년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</a:p>
          <a:p>
            <a:pPr marL="720000" indent="-360000" algn="ctr">
              <a:lnSpc>
                <a:spcPct val="130000"/>
              </a:lnSpc>
              <a:spcAft>
                <a:spcPts val="1000"/>
              </a:spcAft>
            </a:pP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299890" y="4027601"/>
            <a:ext cx="4560048" cy="2425587"/>
          </a:xfrm>
          <a:custGeom>
            <a:avLst/>
            <a:gdLst>
              <a:gd name="connsiteX0" fmla="*/ 79292 w 4560048"/>
              <a:gd name="connsiteY0" fmla="*/ 0 h 2425587"/>
              <a:gd name="connsiteX1" fmla="*/ 3223664 w 4560048"/>
              <a:gd name="connsiteY1" fmla="*/ 0 h 2425587"/>
              <a:gd name="connsiteX2" fmla="*/ 3226324 w 4560048"/>
              <a:gd name="connsiteY2" fmla="*/ 52678 h 2425587"/>
              <a:gd name="connsiteX3" fmla="*/ 4511801 w 4560048"/>
              <a:gd name="connsiteY3" fmla="*/ 1338155 h 2425587"/>
              <a:gd name="connsiteX4" fmla="*/ 4560048 w 4560048"/>
              <a:gd name="connsiteY4" fmla="*/ 1340591 h 2425587"/>
              <a:gd name="connsiteX5" fmla="*/ 4560048 w 4560048"/>
              <a:gd name="connsiteY5" fmla="*/ 2346295 h 2425587"/>
              <a:gd name="connsiteX6" fmla="*/ 4480756 w 4560048"/>
              <a:gd name="connsiteY6" fmla="*/ 2425587 h 2425587"/>
              <a:gd name="connsiteX7" fmla="*/ 79292 w 4560048"/>
              <a:gd name="connsiteY7" fmla="*/ 2425587 h 2425587"/>
              <a:gd name="connsiteX8" fmla="*/ 0 w 4560048"/>
              <a:gd name="connsiteY8" fmla="*/ 2346295 h 2425587"/>
              <a:gd name="connsiteX9" fmla="*/ 0 w 4560048"/>
              <a:gd name="connsiteY9" fmla="*/ 79292 h 2425587"/>
              <a:gd name="connsiteX10" fmla="*/ 79292 w 4560048"/>
              <a:gd name="connsiteY10" fmla="*/ 0 h 24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60048" h="2425587">
                <a:moveTo>
                  <a:pt x="79292" y="0"/>
                </a:moveTo>
                <a:lnTo>
                  <a:pt x="3223664" y="0"/>
                </a:lnTo>
                <a:lnTo>
                  <a:pt x="3226324" y="52678"/>
                </a:lnTo>
                <a:cubicBezTo>
                  <a:pt x="3295158" y="730473"/>
                  <a:pt x="3834006" y="1269321"/>
                  <a:pt x="4511801" y="1338155"/>
                </a:cubicBezTo>
                <a:lnTo>
                  <a:pt x="4560048" y="1340591"/>
                </a:lnTo>
                <a:lnTo>
                  <a:pt x="4560048" y="2346295"/>
                </a:lnTo>
                <a:cubicBezTo>
                  <a:pt x="4560048" y="2390087"/>
                  <a:pt x="4524548" y="2425587"/>
                  <a:pt x="4480756" y="2425587"/>
                </a:cubicBezTo>
                <a:lnTo>
                  <a:pt x="79292" y="2425587"/>
                </a:lnTo>
                <a:cubicBezTo>
                  <a:pt x="35500" y="2425587"/>
                  <a:pt x="0" y="2390087"/>
                  <a:pt x="0" y="2346295"/>
                </a:cubicBezTo>
                <a:lnTo>
                  <a:pt x="0" y="79292"/>
                </a:lnTo>
                <a:cubicBezTo>
                  <a:pt x="0" y="35500"/>
                  <a:pt x="35500" y="0"/>
                  <a:pt x="7929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많은 프로젝트를 진행해보신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선배들에게 조언을 들을 수 있다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휘 학생 덕분에 다양한 문화적 지식 함양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720000" indent="-360000" algn="ctr">
              <a:lnSpc>
                <a:spcPct val="130000"/>
              </a:lnSpc>
              <a:spcAft>
                <a:spcPts val="1000"/>
              </a:spcAft>
            </a:pP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057940" y="4027601"/>
            <a:ext cx="4560048" cy="2425587"/>
          </a:xfrm>
          <a:custGeom>
            <a:avLst/>
            <a:gdLst>
              <a:gd name="connsiteX0" fmla="*/ 1336384 w 4560048"/>
              <a:gd name="connsiteY0" fmla="*/ 0 h 2425587"/>
              <a:gd name="connsiteX1" fmla="*/ 4480756 w 4560048"/>
              <a:gd name="connsiteY1" fmla="*/ 0 h 2425587"/>
              <a:gd name="connsiteX2" fmla="*/ 4560048 w 4560048"/>
              <a:gd name="connsiteY2" fmla="*/ 79292 h 2425587"/>
              <a:gd name="connsiteX3" fmla="*/ 4560048 w 4560048"/>
              <a:gd name="connsiteY3" fmla="*/ 2346295 h 2425587"/>
              <a:gd name="connsiteX4" fmla="*/ 4480756 w 4560048"/>
              <a:gd name="connsiteY4" fmla="*/ 2425587 h 2425587"/>
              <a:gd name="connsiteX5" fmla="*/ 79292 w 4560048"/>
              <a:gd name="connsiteY5" fmla="*/ 2425587 h 2425587"/>
              <a:gd name="connsiteX6" fmla="*/ 0 w 4560048"/>
              <a:gd name="connsiteY6" fmla="*/ 2346295 h 2425587"/>
              <a:gd name="connsiteX7" fmla="*/ 0 w 4560048"/>
              <a:gd name="connsiteY7" fmla="*/ 1340591 h 2425587"/>
              <a:gd name="connsiteX8" fmla="*/ 48247 w 4560048"/>
              <a:gd name="connsiteY8" fmla="*/ 1338155 h 2425587"/>
              <a:gd name="connsiteX9" fmla="*/ 1333724 w 4560048"/>
              <a:gd name="connsiteY9" fmla="*/ 52678 h 2425587"/>
              <a:gd name="connsiteX10" fmla="*/ 1336384 w 4560048"/>
              <a:gd name="connsiteY10" fmla="*/ 0 h 242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60048" h="2425587">
                <a:moveTo>
                  <a:pt x="1336384" y="0"/>
                </a:moveTo>
                <a:lnTo>
                  <a:pt x="4480756" y="0"/>
                </a:lnTo>
                <a:cubicBezTo>
                  <a:pt x="4524548" y="0"/>
                  <a:pt x="4560048" y="35500"/>
                  <a:pt x="4560048" y="79292"/>
                </a:cubicBezTo>
                <a:lnTo>
                  <a:pt x="4560048" y="2346295"/>
                </a:lnTo>
                <a:cubicBezTo>
                  <a:pt x="4560048" y="2390087"/>
                  <a:pt x="4524548" y="2425587"/>
                  <a:pt x="4480756" y="2425587"/>
                </a:cubicBezTo>
                <a:lnTo>
                  <a:pt x="79292" y="2425587"/>
                </a:lnTo>
                <a:cubicBezTo>
                  <a:pt x="35500" y="2425587"/>
                  <a:pt x="0" y="2390087"/>
                  <a:pt x="0" y="2346295"/>
                </a:cubicBezTo>
                <a:lnTo>
                  <a:pt x="0" y="1340591"/>
                </a:lnTo>
                <a:lnTo>
                  <a:pt x="48247" y="1338155"/>
                </a:lnTo>
                <a:cubicBezTo>
                  <a:pt x="726042" y="1269321"/>
                  <a:pt x="1264890" y="730473"/>
                  <a:pt x="1333724" y="52678"/>
                </a:cubicBezTo>
                <a:lnTo>
                  <a:pt x="1336384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20000" indent="-360000" algn="ctr">
              <a:spcAft>
                <a:spcPts val="1000"/>
              </a:spcAft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언제 양이 불어날지 모르는 과제 때문에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720000" indent="-360000" algn="ctr">
              <a:spcAft>
                <a:spcPts val="1000"/>
              </a:spcAft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미리미리 하고자 노력 해야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en-US" altLang="ko-KR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60912" y="2947591"/>
            <a:ext cx="5036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S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5140053" y="2989795"/>
            <a:ext cx="753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W</a:t>
            </a:r>
            <a:endParaRPr lang="ko-KR" altLang="en-US" sz="4400" dirty="0"/>
          </a:p>
        </p:txBody>
      </p:sp>
      <p:sp>
        <p:nvSpPr>
          <p:cNvPr id="32" name="직사각형 31"/>
          <p:cNvSpPr/>
          <p:nvPr/>
        </p:nvSpPr>
        <p:spPr>
          <a:xfrm>
            <a:off x="4117040" y="4155404"/>
            <a:ext cx="6222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O</a:t>
            </a:r>
            <a:endParaRPr lang="ko-KR" altLang="en-US" sz="4400" dirty="0"/>
          </a:p>
        </p:txBody>
      </p:sp>
      <p:sp>
        <p:nvSpPr>
          <p:cNvPr id="33" name="직사각형 32"/>
          <p:cNvSpPr/>
          <p:nvPr/>
        </p:nvSpPr>
        <p:spPr>
          <a:xfrm>
            <a:off x="5210390" y="4169472"/>
            <a:ext cx="513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T</a:t>
            </a:r>
            <a:endParaRPr lang="ko-KR" alt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47819" y="345866"/>
            <a:ext cx="2189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SWOT 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xmlns="" val="30508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96818" y="345866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RULE 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이것만큼은 꼭</a:t>
            </a:r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</a:t>
            </a:r>
            <a:endParaRPr lang="ko-KR" altLang="en-US" sz="3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445976" y="2221495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163719" y="2221495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rgbClr val="8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1802391" y="3379838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084648" y="3379838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rgbClr val="F2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2445976" y="4538182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rgbClr val="8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1163719" y="4538182"/>
            <a:ext cx="1247839" cy="1448640"/>
          </a:xfrm>
          <a:custGeom>
            <a:avLst/>
            <a:gdLst>
              <a:gd name="connsiteX0" fmla="*/ 0 w 1632010"/>
              <a:gd name="connsiteY0" fmla="*/ 709925 h 1419849"/>
              <a:gd name="connsiteX1" fmla="*/ 354962 w 1632010"/>
              <a:gd name="connsiteY1" fmla="*/ 0 h 1419849"/>
              <a:gd name="connsiteX2" fmla="*/ 1277048 w 1632010"/>
              <a:gd name="connsiteY2" fmla="*/ 0 h 1419849"/>
              <a:gd name="connsiteX3" fmla="*/ 1632010 w 1632010"/>
              <a:gd name="connsiteY3" fmla="*/ 709925 h 1419849"/>
              <a:gd name="connsiteX4" fmla="*/ 1277048 w 1632010"/>
              <a:gd name="connsiteY4" fmla="*/ 1419849 h 1419849"/>
              <a:gd name="connsiteX5" fmla="*/ 354962 w 1632010"/>
              <a:gd name="connsiteY5" fmla="*/ 1419849 h 1419849"/>
              <a:gd name="connsiteX6" fmla="*/ 0 w 1632010"/>
              <a:gd name="connsiteY6" fmla="*/ 709925 h 141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010" h="1419849">
                <a:moveTo>
                  <a:pt x="816004" y="0"/>
                </a:moveTo>
                <a:lnTo>
                  <a:pt x="1632009" y="308817"/>
                </a:lnTo>
                <a:lnTo>
                  <a:pt x="1632009" y="1111032"/>
                </a:lnTo>
                <a:lnTo>
                  <a:pt x="816004" y="1419849"/>
                </a:lnTo>
                <a:lnTo>
                  <a:pt x="1" y="1111032"/>
                </a:lnTo>
                <a:lnTo>
                  <a:pt x="1" y="308817"/>
                </a:lnTo>
                <a:lnTo>
                  <a:pt x="816004" y="0"/>
                </a:lnTo>
                <a:close/>
              </a:path>
            </a:pathLst>
          </a:custGeom>
          <a:solidFill>
            <a:srgbClr val="F2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868" y="2090394"/>
            <a:ext cx="3455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만나기로 한 날 불가피한 약속이 생긴다면  </a:t>
            </a:r>
            <a:endParaRPr lang="en-US" altLang="ko-KR" sz="10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3~4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 전에 미리 말하기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99868" y="1859938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9868" y="3310988"/>
            <a:ext cx="3455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자신에게 주어진 할당량을 못해왔을 시에는 커피값내기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99868" y="3080532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둘째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99868" y="5289052"/>
            <a:ext cx="3455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자신의 역할에 최선을 다하며 힘들면  솔직하게</a:t>
            </a:r>
            <a:endParaRPr lang="en-US" altLang="ko-KR" sz="10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도움을 요청하고 혼자 힘들어 하지 않기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99868" y="5058596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넷째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99868" y="4282207"/>
            <a:ext cx="3455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잠수타기 금지</a:t>
            </a:r>
            <a:r>
              <a:rPr lang="en-US" altLang="ko-KR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0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단톡방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알림 끄지 않기</a:t>
            </a:r>
            <a:endParaRPr lang="en-US" altLang="ko-KR" sz="10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99868" y="4051751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셋째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3070381" y="1994303"/>
            <a:ext cx="2400300" cy="374350"/>
          </a:xfrm>
          <a:custGeom>
            <a:avLst/>
            <a:gdLst>
              <a:gd name="connsiteX0" fmla="*/ 0 w 2400300"/>
              <a:gd name="connsiteY0" fmla="*/ 673100 h 673100"/>
              <a:gd name="connsiteX1" fmla="*/ 0 w 2400300"/>
              <a:gd name="connsiteY1" fmla="*/ 0 h 673100"/>
              <a:gd name="connsiteX2" fmla="*/ 2400300 w 24003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673100">
                <a:moveTo>
                  <a:pt x="0" y="673100"/>
                </a:moveTo>
                <a:lnTo>
                  <a:pt x="0" y="0"/>
                </a:lnTo>
                <a:lnTo>
                  <a:pt x="240030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3486962" y="5206896"/>
            <a:ext cx="1983719" cy="0"/>
          </a:xfrm>
          <a:custGeom>
            <a:avLst/>
            <a:gdLst>
              <a:gd name="connsiteX0" fmla="*/ 0 w 2400300"/>
              <a:gd name="connsiteY0" fmla="*/ 673100 h 673100"/>
              <a:gd name="connsiteX1" fmla="*/ 0 w 2400300"/>
              <a:gd name="connsiteY1" fmla="*/ 0 h 673100"/>
              <a:gd name="connsiteX2" fmla="*/ 2400300 w 2400300"/>
              <a:gd name="connsiteY2" fmla="*/ 0 h 673100"/>
              <a:gd name="connsiteX0" fmla="*/ 0 w 2400300"/>
              <a:gd name="connsiteY0" fmla="*/ 0 h 0"/>
              <a:gd name="connsiteX1" fmla="*/ 2400300 w 2400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00">
                <a:moveTo>
                  <a:pt x="0" y="0"/>
                </a:moveTo>
                <a:lnTo>
                  <a:pt x="240030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3980284" y="4178249"/>
            <a:ext cx="1490397" cy="0"/>
          </a:xfrm>
          <a:custGeom>
            <a:avLst/>
            <a:gdLst>
              <a:gd name="connsiteX0" fmla="*/ 0 w 2400300"/>
              <a:gd name="connsiteY0" fmla="*/ 673100 h 673100"/>
              <a:gd name="connsiteX1" fmla="*/ 0 w 2400300"/>
              <a:gd name="connsiteY1" fmla="*/ 0 h 673100"/>
              <a:gd name="connsiteX2" fmla="*/ 2400300 w 2400300"/>
              <a:gd name="connsiteY2" fmla="*/ 0 h 673100"/>
              <a:gd name="connsiteX0" fmla="*/ 0 w 2400300"/>
              <a:gd name="connsiteY0" fmla="*/ 0 h 0"/>
              <a:gd name="connsiteX1" fmla="*/ 2400300 w 2400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00">
                <a:moveTo>
                  <a:pt x="0" y="0"/>
                </a:moveTo>
                <a:lnTo>
                  <a:pt x="240030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 46"/>
          <p:cNvSpPr/>
          <p:nvPr/>
        </p:nvSpPr>
        <p:spPr>
          <a:xfrm>
            <a:off x="2429031" y="3191407"/>
            <a:ext cx="3041650" cy="329438"/>
          </a:xfrm>
          <a:custGeom>
            <a:avLst/>
            <a:gdLst>
              <a:gd name="connsiteX0" fmla="*/ 0 w 2400300"/>
              <a:gd name="connsiteY0" fmla="*/ 673100 h 673100"/>
              <a:gd name="connsiteX1" fmla="*/ 0 w 2400300"/>
              <a:gd name="connsiteY1" fmla="*/ 0 h 673100"/>
              <a:gd name="connsiteX2" fmla="*/ 2400300 w 24003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673100">
                <a:moveTo>
                  <a:pt x="0" y="673100"/>
                </a:moveTo>
                <a:lnTo>
                  <a:pt x="0" y="0"/>
                </a:lnTo>
                <a:lnTo>
                  <a:pt x="240030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 flipV="1">
            <a:off x="1785785" y="5897002"/>
            <a:ext cx="3688740" cy="329438"/>
          </a:xfrm>
          <a:custGeom>
            <a:avLst/>
            <a:gdLst>
              <a:gd name="connsiteX0" fmla="*/ 0 w 2400300"/>
              <a:gd name="connsiteY0" fmla="*/ 673100 h 673100"/>
              <a:gd name="connsiteX1" fmla="*/ 0 w 2400300"/>
              <a:gd name="connsiteY1" fmla="*/ 0 h 673100"/>
              <a:gd name="connsiteX2" fmla="*/ 2400300 w 24003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673100">
                <a:moveTo>
                  <a:pt x="0" y="673100"/>
                </a:moveTo>
                <a:lnTo>
                  <a:pt x="0" y="0"/>
                </a:lnTo>
                <a:lnTo>
                  <a:pt x="2400300" y="0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99868" y="6132732"/>
            <a:ext cx="3455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어떠한 상황에도 화내지 않기</a:t>
            </a:r>
            <a:r>
              <a:rPr lang="en-US" altLang="ko-KR" sz="10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</a:t>
            </a:r>
            <a:endParaRPr lang="ko-KR" altLang="en-US" sz="10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99868" y="591162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다섯째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088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그림1ㄴ.jpg"/>
          <p:cNvPicPr>
            <a:picLocks noChangeAspect="1"/>
          </p:cNvPicPr>
          <p:nvPr/>
        </p:nvPicPr>
        <p:blipFill>
          <a:blip r:embed="rId2" cstate="print"/>
          <a:srcRect l="6630" t="7955" r="6286" b="5958"/>
          <a:stretch>
            <a:fillRect/>
          </a:stretch>
        </p:blipFill>
        <p:spPr>
          <a:xfrm>
            <a:off x="3387066" y="1989000"/>
            <a:ext cx="313237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6571" y="345866"/>
            <a:ext cx="3000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Agile Process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란</a:t>
            </a:r>
          </a:p>
        </p:txBody>
      </p:sp>
      <p:grpSp>
        <p:nvGrpSpPr>
          <p:cNvPr id="6" name="그룹 13"/>
          <p:cNvGrpSpPr/>
          <p:nvPr/>
        </p:nvGrpSpPr>
        <p:grpSpPr>
          <a:xfrm>
            <a:off x="6341151" y="2895017"/>
            <a:ext cx="3455232" cy="1138740"/>
            <a:chOff x="5771151" y="3916267"/>
            <a:chExt cx="3455232" cy="1138740"/>
          </a:xfrm>
        </p:grpSpPr>
        <p:sp>
          <p:nvSpPr>
            <p:cNvPr id="16" name="TextBox 15"/>
            <p:cNvSpPr txBox="1"/>
            <p:nvPr/>
          </p:nvSpPr>
          <p:spPr>
            <a:xfrm>
              <a:off x="5771151" y="4362510"/>
              <a:ext cx="345523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문서를 통한 개발방법이 아닌 </a:t>
              </a:r>
              <a:endParaRPr lang="en-US" altLang="ko-KR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실질적인 코딩을 통한 방법론이다</a:t>
              </a:r>
              <a:r>
                <a:rPr lang="en-US" altLang="ko-KR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.</a:t>
              </a:r>
            </a:p>
            <a:p>
              <a:endParaRPr lang="ko-KR" altLang="en-US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71151" y="3916267"/>
              <a:ext cx="151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Agile </a:t>
              </a:r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방법론</a:t>
              </a:r>
            </a:p>
          </p:txBody>
        </p:sp>
      </p:grpSp>
      <p:grpSp>
        <p:nvGrpSpPr>
          <p:cNvPr id="7" name="그룹 20"/>
          <p:cNvGrpSpPr/>
          <p:nvPr/>
        </p:nvGrpSpPr>
        <p:grpSpPr>
          <a:xfrm>
            <a:off x="97861" y="2888236"/>
            <a:ext cx="3455232" cy="1154129"/>
            <a:chOff x="1261611" y="1534486"/>
            <a:chExt cx="3455232" cy="1154129"/>
          </a:xfrm>
        </p:grpSpPr>
        <p:sp>
          <p:nvSpPr>
            <p:cNvPr id="19" name="TextBox 18"/>
            <p:cNvSpPr txBox="1"/>
            <p:nvPr/>
          </p:nvSpPr>
          <p:spPr>
            <a:xfrm>
              <a:off x="1261611" y="1980729"/>
              <a:ext cx="34552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무계획적인 소프트웨어 개발팀에게</a:t>
              </a:r>
              <a:endParaRPr lang="en-US" altLang="ko-KR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r"/>
              <a:r>
                <a:rPr lang="ko-KR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혼란을 해결해줄 것이다</a:t>
              </a:r>
              <a:r>
                <a:rPr lang="en-US" altLang="ko-KR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.</a:t>
              </a:r>
              <a:r>
                <a:rPr lang="ko-KR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</a:t>
              </a:r>
              <a:endParaRPr lang="en-US" altLang="ko-KR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r"/>
              <a:endPara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5259" y="1534486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적용대상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3024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17078" y="345866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SCRUM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이란</a:t>
            </a:r>
          </a:p>
        </p:txBody>
      </p:sp>
      <p:sp>
        <p:nvSpPr>
          <p:cNvPr id="9" name="타원 8"/>
          <p:cNvSpPr/>
          <p:nvPr/>
        </p:nvSpPr>
        <p:spPr>
          <a:xfrm>
            <a:off x="4735997" y="2909857"/>
            <a:ext cx="1016000" cy="1016000"/>
          </a:xfrm>
          <a:prstGeom prst="ellipse">
            <a:avLst/>
          </a:prstGeom>
          <a:solidFill>
            <a:srgbClr val="8DD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SCRUM</a:t>
            </a:r>
            <a:endParaRPr lang="ko-KR" altLang="en-US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5771151" y="3916267"/>
            <a:ext cx="3455232" cy="1384962"/>
            <a:chOff x="5771151" y="3916267"/>
            <a:chExt cx="3455232" cy="1384962"/>
          </a:xfrm>
        </p:grpSpPr>
        <p:sp>
          <p:nvSpPr>
            <p:cNvPr id="16" name="TextBox 15"/>
            <p:cNvSpPr txBox="1"/>
            <p:nvPr/>
          </p:nvSpPr>
          <p:spPr>
            <a:xfrm>
              <a:off x="5771151" y="4362510"/>
              <a:ext cx="345523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솔루션에 포함될 기능</a:t>
              </a:r>
              <a:r>
                <a:rPr lang="en-US" altLang="ko-KR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/ </a:t>
              </a:r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개선점에 대한 우선 순위를 부여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개발 주기마다 적용할 기능이나 개선에 대한 목록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날마다 </a:t>
              </a:r>
              <a:r>
                <a:rPr lang="en-US" altLang="ko-KR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15</a:t>
              </a:r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분 정도의 회의를 가짐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항상 팀 단위로 생각하고 행동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원활한 의사소통을 위하여</a:t>
              </a:r>
              <a:r>
                <a:rPr lang="en-US" altLang="ko-KR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구분 없는 열린 공간 유지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71151" y="3916267"/>
              <a:ext cx="1617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스크럼의 특징</a:t>
              </a:r>
            </a:p>
          </p:txBody>
        </p:sp>
      </p:grpSp>
      <p:grpSp>
        <p:nvGrpSpPr>
          <p:cNvPr id="4" name="그룹 20"/>
          <p:cNvGrpSpPr/>
          <p:nvPr/>
        </p:nvGrpSpPr>
        <p:grpSpPr>
          <a:xfrm>
            <a:off x="1261611" y="1534486"/>
            <a:ext cx="3455232" cy="1215684"/>
            <a:chOff x="1261611" y="1534486"/>
            <a:chExt cx="3455232" cy="1215684"/>
          </a:xfrm>
        </p:grpSpPr>
        <p:sp>
          <p:nvSpPr>
            <p:cNvPr id="19" name="TextBox 18"/>
            <p:cNvSpPr txBox="1"/>
            <p:nvPr/>
          </p:nvSpPr>
          <p:spPr>
            <a:xfrm>
              <a:off x="1261611" y="1980729"/>
              <a:ext cx="34552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스크럼은 </a:t>
              </a:r>
              <a:r>
                <a:rPr lang="ko-KR" altLang="en-US" sz="11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애자일을</a:t>
              </a:r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구현할 때 가장 선호되는 프레임 워크 중 하나이고 업무를 짧게 반복한다는 점에서 </a:t>
              </a:r>
              <a:r>
                <a:rPr lang="ko-KR" altLang="en-US" sz="11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독특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r"/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프로젝트를 위한 상호</a:t>
              </a:r>
              <a:r>
                <a:rPr lang="en-US" altLang="ko-KR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점진적 개발방법론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r"/>
              <a:r>
                <a:rPr lang="ko-KR" altLang="en-US" sz="11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특정 언어나 방법론에 의존적이지 않다</a:t>
              </a:r>
              <a:endParaRPr lang="en-US" altLang="ko-KR" sz="1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4489" y="1534486"/>
              <a:ext cx="872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스크럼</a:t>
              </a:r>
            </a:p>
          </p:txBody>
        </p:sp>
      </p:grpSp>
      <p:pic>
        <p:nvPicPr>
          <p:cNvPr id="2050" name="Picture 2" descr="http://files.idg.co.kr/ciokr/image/01_scrum_version_one-100534578-orig.jpg"/>
          <p:cNvPicPr>
            <a:picLocks noChangeAspect="1" noChangeArrowheads="1"/>
          </p:cNvPicPr>
          <p:nvPr/>
        </p:nvPicPr>
        <p:blipFill>
          <a:blip r:embed="rId2" cstate="print"/>
          <a:srcRect l="4189" t="19730" r="4517" b="17547"/>
          <a:stretch>
            <a:fillRect/>
          </a:stretch>
        </p:blipFill>
        <p:spPr bwMode="auto">
          <a:xfrm>
            <a:off x="2173185" y="3574473"/>
            <a:ext cx="2588819" cy="169817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41573"/>
            <a:ext cx="5328366" cy="38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024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79537" y="6093296"/>
            <a:ext cx="834692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82371" y="4753499"/>
            <a:ext cx="34013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남은 업무 대비 시간에 대한 그래픽 표현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파란선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계획에 따른 남은 건수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빨간선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실제로 남은 건수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가로축은 주로 스프린트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회분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667992" y="4753499"/>
            <a:ext cx="3255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적절한 속도로 작업을 하고 있는지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시각화 시켜준다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작업 속도에 따라 다양한 상황을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대처 가능하다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4725145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80000" y="4437112"/>
            <a:ext cx="8346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"/>
          <p:cNvGrpSpPr/>
          <p:nvPr/>
        </p:nvGrpSpPr>
        <p:grpSpPr>
          <a:xfrm>
            <a:off x="4331215" y="2261858"/>
            <a:ext cx="1243567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22274" y="2309306"/>
            <a:ext cx="6174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차트</a:t>
            </a:r>
          </a:p>
        </p:txBody>
      </p:sp>
      <p:sp>
        <p:nvSpPr>
          <p:cNvPr id="15" name="타원 14"/>
          <p:cNvSpPr/>
          <p:nvPr/>
        </p:nvSpPr>
        <p:spPr>
          <a:xfrm>
            <a:off x="2889736" y="3356992"/>
            <a:ext cx="468052" cy="432048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77477" y="3424834"/>
            <a:ext cx="394557" cy="3642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17171" y="3424834"/>
            <a:ext cx="238539" cy="220190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343732" y="3750953"/>
            <a:ext cx="119270" cy="1100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92459" y="3789041"/>
            <a:ext cx="119270" cy="110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91955" y="3232636"/>
            <a:ext cx="238539" cy="220190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431284" y="3164846"/>
            <a:ext cx="238539" cy="2201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329563" y="3030874"/>
            <a:ext cx="119270" cy="110095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137315" y="1861911"/>
            <a:ext cx="468052" cy="43204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16506" y="1870368"/>
            <a:ext cx="357809" cy="330285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42115" y="1760273"/>
            <a:ext cx="119270" cy="1100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330080" y="1666888"/>
            <a:ext cx="119270" cy="110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07445" y="2077936"/>
            <a:ext cx="119270" cy="1100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472545" y="2255873"/>
            <a:ext cx="119270" cy="110095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7134" y="2077935"/>
            <a:ext cx="238539" cy="2201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9307" y="1789904"/>
            <a:ext cx="119270" cy="110095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91255" y="1933920"/>
            <a:ext cx="119270" cy="110095"/>
          </a:xfrm>
          <a:prstGeom prst="ellipse">
            <a:avLst/>
          </a:prstGeom>
          <a:solidFill>
            <a:srgbClr val="F2440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35237" y="2086320"/>
            <a:ext cx="119270" cy="110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>
                  <a:lumMod val="85000"/>
                  <a:lumOff val="15000"/>
                </a:schemeClr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23019" y="2429359"/>
            <a:ext cx="1573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Light" pitchFamily="50" charset="-127"/>
                <a:ea typeface="나눔고딕 Light" pitchFamily="50" charset="-127"/>
              </a:rPr>
              <a:t>Burn down</a:t>
            </a:r>
          </a:p>
        </p:txBody>
      </p:sp>
      <p:pic>
        <p:nvPicPr>
          <p:cNvPr id="6146" name="Picture 2" descr="Burn_down_chart.png"/>
          <p:cNvPicPr>
            <a:picLocks noChangeAspect="1" noChangeArrowheads="1"/>
          </p:cNvPicPr>
          <p:nvPr/>
        </p:nvPicPr>
        <p:blipFill>
          <a:blip r:embed="rId2" cstate="print"/>
          <a:srcRect l="1168" t="1979" r="23360" b="3076"/>
          <a:stretch>
            <a:fillRect/>
          </a:stretch>
        </p:blipFill>
        <p:spPr bwMode="auto">
          <a:xfrm>
            <a:off x="5997038" y="1717851"/>
            <a:ext cx="3123211" cy="224850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5874082" y="345866"/>
            <a:ext cx="3662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Burn down chart</a:t>
            </a:r>
            <a:r>
              <a:rPr lang="ko-KR" altLang="en-US" sz="3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란</a:t>
            </a:r>
          </a:p>
        </p:txBody>
      </p:sp>
      <p:sp>
        <p:nvSpPr>
          <p:cNvPr id="34818" name="AutoShape 2" descr="https://wac-cdn.atlassian.com/dam/jcr:13bd4f37-3e5c-49ab-b9ab-e3c6482d7858/AgileBurndownChart.svg?cdnVersion=hh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AutoShape 4" descr="https://wac-cdn.atlassian.com/dam/jcr:13bd4f37-3e5c-49ab-b9ab-e3c6482d7858/AgileBurndownChart.svg?cdnVersion=hh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191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pc="-150"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프레젠테이션1" id="{F7762C1D-79AF-45D9-9F54-C9F6A6EC5ABA}" vid="{7453B7AF-C83B-446C-873F-AD38C2A95FA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841</TotalTime>
  <Words>1659</Words>
  <Application>Microsoft Office PowerPoint</Application>
  <PresentationFormat>A4 용지(210x297mm)</PresentationFormat>
  <Paragraphs>376</Paragraphs>
  <Slides>47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OPPM</vt:lpstr>
      <vt:lpstr>OPPM</vt:lpstr>
      <vt:lpstr>BURN-DOWN CHART</vt:lpstr>
      <vt:lpstr>BURN-DOWN CHART</vt:lpstr>
      <vt:lpstr>ALTINO</vt:lpstr>
      <vt:lpstr>슬라이드 35</vt:lpstr>
      <vt:lpstr>Orchestra</vt:lpstr>
      <vt:lpstr>Example</vt:lpstr>
      <vt:lpstr>Coding</vt:lpstr>
      <vt:lpstr>After Pratice</vt:lpstr>
      <vt:lpstr>Analysis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user</cp:lastModifiedBy>
  <cp:revision>85</cp:revision>
  <dcterms:created xsi:type="dcterms:W3CDTF">2016-09-02T04:10:04Z</dcterms:created>
  <dcterms:modified xsi:type="dcterms:W3CDTF">2017-12-02T17:49:43Z</dcterms:modified>
</cp:coreProperties>
</file>